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9" r:id="rId6"/>
    <p:sldId id="2147197794" r:id="rId7"/>
    <p:sldId id="12189" r:id="rId8"/>
    <p:sldId id="2147197786" r:id="rId9"/>
    <p:sldId id="12297" r:id="rId10"/>
    <p:sldId id="273" r:id="rId11"/>
    <p:sldId id="2147197858" r:id="rId12"/>
    <p:sldId id="2147197859" r:id="rId13"/>
    <p:sldId id="2147197860" r:id="rId14"/>
    <p:sldId id="2147197788" r:id="rId15"/>
    <p:sldId id="2147197792" r:id="rId16"/>
  </p:sldIdLst>
  <p:sldSz cx="12192000" cy="6858000"/>
  <p:notesSz cx="6858000" cy="9144000"/>
  <p:custDataLst>
    <p:tags r:id="rId18"/>
  </p:custData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E01E2-CA00-4041-BB4F-199157D7D45C}" v="895" dt="2023-09-12T08:57:02.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57" autoAdjust="0"/>
  </p:normalViewPr>
  <p:slideViewPr>
    <p:cSldViewPr snapToGrid="0">
      <p:cViewPr varScale="1">
        <p:scale>
          <a:sx n="50" d="100"/>
          <a:sy n="50" d="100"/>
        </p:scale>
        <p:origin x="126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bjørn Finstad" userId="a2beb3db-3ee9-4448-9802-61c4df488f44" providerId="ADAL" clId="{11EE01E2-CA00-4041-BB4F-199157D7D45C}"/>
    <pc:docChg chg="undo redo custSel addSld delSld modSld sldOrd replTag">
      <pc:chgData name="Asbjørn Finstad" userId="a2beb3db-3ee9-4448-9802-61c4df488f44" providerId="ADAL" clId="{11EE01E2-CA00-4041-BB4F-199157D7D45C}" dt="2023-09-12T08:58:09.364" v="3558" actId="1036"/>
      <pc:docMkLst>
        <pc:docMk/>
      </pc:docMkLst>
      <pc:sldChg chg="modSp mod">
        <pc:chgData name="Asbjørn Finstad" userId="a2beb3db-3ee9-4448-9802-61c4df488f44" providerId="ADAL" clId="{11EE01E2-CA00-4041-BB4F-199157D7D45C}" dt="2023-09-11T20:48:42.318" v="113" actId="20577"/>
        <pc:sldMkLst>
          <pc:docMk/>
          <pc:sldMk cId="1352577879" sldId="256"/>
        </pc:sldMkLst>
        <pc:spChg chg="mod">
          <ac:chgData name="Asbjørn Finstad" userId="a2beb3db-3ee9-4448-9802-61c4df488f44" providerId="ADAL" clId="{11EE01E2-CA00-4041-BB4F-199157D7D45C}" dt="2023-09-11T20:48:42.318" v="113" actId="20577"/>
          <ac:spMkLst>
            <pc:docMk/>
            <pc:sldMk cId="1352577879" sldId="256"/>
            <ac:spMk id="2" creationId="{B2474DE9-16E3-4C92-A789-5E60CBBFCC50}"/>
          </ac:spMkLst>
        </pc:spChg>
        <pc:spChg chg="mod">
          <ac:chgData name="Asbjørn Finstad" userId="a2beb3db-3ee9-4448-9802-61c4df488f44" providerId="ADAL" clId="{11EE01E2-CA00-4041-BB4F-199157D7D45C}" dt="2023-09-11T20:48:39.772" v="112" actId="1076"/>
          <ac:spMkLst>
            <pc:docMk/>
            <pc:sldMk cId="1352577879" sldId="256"/>
            <ac:spMk id="5" creationId="{6F261F93-103A-D28C-05F1-A1042E34C218}"/>
          </ac:spMkLst>
        </pc:spChg>
      </pc:sldChg>
      <pc:sldChg chg="modSp mod">
        <pc:chgData name="Asbjørn Finstad" userId="a2beb3db-3ee9-4448-9802-61c4df488f44" providerId="ADAL" clId="{11EE01E2-CA00-4041-BB4F-199157D7D45C}" dt="2023-09-12T08:57:01.486" v="3500"/>
        <pc:sldMkLst>
          <pc:docMk/>
          <pc:sldMk cId="751481538" sldId="259"/>
        </pc:sldMkLst>
        <pc:spChg chg="mod">
          <ac:chgData name="Asbjørn Finstad" userId="a2beb3db-3ee9-4448-9802-61c4df488f44" providerId="ADAL" clId="{11EE01E2-CA00-4041-BB4F-199157D7D45C}" dt="2023-09-12T08:57:01.486" v="3500"/>
          <ac:spMkLst>
            <pc:docMk/>
            <pc:sldMk cId="751481538" sldId="259"/>
            <ac:spMk id="7" creationId="{A8BFCD67-BB5E-0648-9F2F-B7F27874127D}"/>
          </ac:spMkLst>
        </pc:spChg>
        <pc:picChg chg="mod">
          <ac:chgData name="Asbjørn Finstad" userId="a2beb3db-3ee9-4448-9802-61c4df488f44" providerId="ADAL" clId="{11EE01E2-CA00-4041-BB4F-199157D7D45C}" dt="2023-09-12T08:57:01.237" v="3477"/>
          <ac:picMkLst>
            <pc:docMk/>
            <pc:sldMk cId="751481538" sldId="259"/>
            <ac:picMk id="6" creationId="{DFCB872A-D5DF-B749-A31B-DB40480FA724}"/>
          </ac:picMkLst>
        </pc:picChg>
      </pc:sldChg>
      <pc:sldChg chg="modSp mod modNotesTx">
        <pc:chgData name="Asbjørn Finstad" userId="a2beb3db-3ee9-4448-9802-61c4df488f44" providerId="ADAL" clId="{11EE01E2-CA00-4041-BB4F-199157D7D45C}" dt="2023-09-12T08:57:01.405" v="3492"/>
        <pc:sldMkLst>
          <pc:docMk/>
          <pc:sldMk cId="2556699637" sldId="273"/>
        </pc:sldMkLst>
        <pc:spChg chg="mod">
          <ac:chgData name="Asbjørn Finstad" userId="a2beb3db-3ee9-4448-9802-61c4df488f44" providerId="ADAL" clId="{11EE01E2-CA00-4041-BB4F-199157D7D45C}" dt="2023-09-11T20:52:33.528" v="353" actId="20577"/>
          <ac:spMkLst>
            <pc:docMk/>
            <pc:sldMk cId="2556699637" sldId="273"/>
            <ac:spMk id="3" creationId="{103FD633-DF4F-44C4-B386-B4BB058A821E}"/>
          </ac:spMkLst>
        </pc:spChg>
        <pc:picChg chg="mod">
          <ac:chgData name="Asbjørn Finstad" userId="a2beb3db-3ee9-4448-9802-61c4df488f44" providerId="ADAL" clId="{11EE01E2-CA00-4041-BB4F-199157D7D45C}" dt="2023-09-12T08:57:01.365" v="3488"/>
          <ac:picMkLst>
            <pc:docMk/>
            <pc:sldMk cId="2556699637" sldId="273"/>
            <ac:picMk id="4" creationId="{AAE01D79-BA3D-4284-A256-8C33E4DFC169}"/>
          </ac:picMkLst>
        </pc:picChg>
        <pc:picChg chg="mod">
          <ac:chgData name="Asbjørn Finstad" userId="a2beb3db-3ee9-4448-9802-61c4df488f44" providerId="ADAL" clId="{11EE01E2-CA00-4041-BB4F-199157D7D45C}" dt="2023-09-12T08:57:01.386" v="3490"/>
          <ac:picMkLst>
            <pc:docMk/>
            <pc:sldMk cId="2556699637" sldId="273"/>
            <ac:picMk id="5" creationId="{8A07ADE4-018B-4678-87D9-D206C40D2490}"/>
          </ac:picMkLst>
        </pc:picChg>
        <pc:picChg chg="mod">
          <ac:chgData name="Asbjørn Finstad" userId="a2beb3db-3ee9-4448-9802-61c4df488f44" providerId="ADAL" clId="{11EE01E2-CA00-4041-BB4F-199157D7D45C}" dt="2023-09-12T08:57:01.405" v="3492"/>
          <ac:picMkLst>
            <pc:docMk/>
            <pc:sldMk cId="2556699637" sldId="273"/>
            <ac:picMk id="6" creationId="{950BFD4E-3DC7-4349-935E-F36C470E1EF4}"/>
          </ac:picMkLst>
        </pc:picChg>
      </pc:sldChg>
      <pc:sldChg chg="add del">
        <pc:chgData name="Asbjørn Finstad" userId="a2beb3db-3ee9-4448-9802-61c4df488f44" providerId="ADAL" clId="{11EE01E2-CA00-4041-BB4F-199157D7D45C}" dt="2023-09-11T20:56:41.566" v="575" actId="47"/>
        <pc:sldMkLst>
          <pc:docMk/>
          <pc:sldMk cId="388133132" sldId="282"/>
        </pc:sldMkLst>
      </pc:sldChg>
      <pc:sldChg chg="modSp add del mod">
        <pc:chgData name="Asbjørn Finstad" userId="a2beb3db-3ee9-4448-9802-61c4df488f44" providerId="ADAL" clId="{11EE01E2-CA00-4041-BB4F-199157D7D45C}" dt="2023-09-11T21:18:39.849" v="3198" actId="47"/>
        <pc:sldMkLst>
          <pc:docMk/>
          <pc:sldMk cId="1250219129" sldId="344"/>
        </pc:sldMkLst>
        <pc:spChg chg="mod">
          <ac:chgData name="Asbjørn Finstad" userId="a2beb3db-3ee9-4448-9802-61c4df488f44" providerId="ADAL" clId="{11EE01E2-CA00-4041-BB4F-199157D7D45C}" dt="2023-09-11T21:09:40.496" v="1530"/>
          <ac:spMkLst>
            <pc:docMk/>
            <pc:sldMk cId="1250219129" sldId="344"/>
            <ac:spMk id="3" creationId="{00000000-0000-0000-0000-000000000000}"/>
          </ac:spMkLst>
        </pc:spChg>
        <pc:spChg chg="mod">
          <ac:chgData name="Asbjørn Finstad" userId="a2beb3db-3ee9-4448-9802-61c4df488f44" providerId="ADAL" clId="{11EE01E2-CA00-4041-BB4F-199157D7D45C}" dt="2023-09-11T21:09:42.316" v="2406"/>
          <ac:spMkLst>
            <pc:docMk/>
            <pc:sldMk cId="1250219129" sldId="344"/>
            <ac:spMk id="7" creationId="{00000000-0000-0000-0000-000000000000}"/>
          </ac:spMkLst>
        </pc:spChg>
        <pc:spChg chg="mod">
          <ac:chgData name="Asbjørn Finstad" userId="a2beb3db-3ee9-4448-9802-61c4df488f44" providerId="ADAL" clId="{11EE01E2-CA00-4041-BB4F-199157D7D45C}" dt="2023-09-11T21:09:42.244" v="2370"/>
          <ac:spMkLst>
            <pc:docMk/>
            <pc:sldMk cId="1250219129" sldId="344"/>
            <ac:spMk id="8" creationId="{00000000-0000-0000-0000-000000000000}"/>
          </ac:spMkLst>
        </pc:spChg>
        <pc:spChg chg="mod">
          <ac:chgData name="Asbjørn Finstad" userId="a2beb3db-3ee9-4448-9802-61c4df488f44" providerId="ADAL" clId="{11EE01E2-CA00-4041-BB4F-199157D7D45C}" dt="2023-09-11T21:09:40.529" v="1554"/>
          <ac:spMkLst>
            <pc:docMk/>
            <pc:sldMk cId="1250219129" sldId="344"/>
            <ac:spMk id="10" creationId="{00000000-0000-0000-0000-000000000000}"/>
          </ac:spMkLst>
        </pc:spChg>
        <pc:spChg chg="mod">
          <ac:chgData name="Asbjørn Finstad" userId="a2beb3db-3ee9-4448-9802-61c4df488f44" providerId="ADAL" clId="{11EE01E2-CA00-4041-BB4F-199157D7D45C}" dt="2023-09-11T21:09:42.355" v="2430"/>
          <ac:spMkLst>
            <pc:docMk/>
            <pc:sldMk cId="1250219129" sldId="344"/>
            <ac:spMk id="14" creationId="{00000000-0000-0000-0000-000000000000}"/>
          </ac:spMkLst>
        </pc:spChg>
        <pc:spChg chg="mod">
          <ac:chgData name="Asbjørn Finstad" userId="a2beb3db-3ee9-4448-9802-61c4df488f44" providerId="ADAL" clId="{11EE01E2-CA00-4041-BB4F-199157D7D45C}" dt="2023-09-11T21:09:42.368" v="2438"/>
          <ac:spMkLst>
            <pc:docMk/>
            <pc:sldMk cId="1250219129" sldId="344"/>
            <ac:spMk id="22" creationId="{00000000-0000-0000-0000-000000000000}"/>
          </ac:spMkLst>
        </pc:spChg>
        <pc:spChg chg="mod">
          <ac:chgData name="Asbjørn Finstad" userId="a2beb3db-3ee9-4448-9802-61c4df488f44" providerId="ADAL" clId="{11EE01E2-CA00-4041-BB4F-199157D7D45C}" dt="2023-09-11T21:09:42.378" v="2446"/>
          <ac:spMkLst>
            <pc:docMk/>
            <pc:sldMk cId="1250219129" sldId="344"/>
            <ac:spMk id="23" creationId="{00000000-0000-0000-0000-000000000000}"/>
          </ac:spMkLst>
        </pc:spChg>
        <pc:spChg chg="mod">
          <ac:chgData name="Asbjørn Finstad" userId="a2beb3db-3ee9-4448-9802-61c4df488f44" providerId="ADAL" clId="{11EE01E2-CA00-4041-BB4F-199157D7D45C}" dt="2023-09-11T21:09:42.331" v="2414"/>
          <ac:spMkLst>
            <pc:docMk/>
            <pc:sldMk cId="1250219129" sldId="344"/>
            <ac:spMk id="24" creationId="{00000000-0000-0000-0000-000000000000}"/>
          </ac:spMkLst>
        </pc:spChg>
        <pc:spChg chg="mod">
          <ac:chgData name="Asbjørn Finstad" userId="a2beb3db-3ee9-4448-9802-61c4df488f44" providerId="ADAL" clId="{11EE01E2-CA00-4041-BB4F-199157D7D45C}" dt="2023-09-11T21:09:42.302" v="2398"/>
          <ac:spMkLst>
            <pc:docMk/>
            <pc:sldMk cId="1250219129" sldId="344"/>
            <ac:spMk id="25" creationId="{00000000-0000-0000-0000-000000000000}"/>
          </ac:spMkLst>
        </pc:spChg>
        <pc:spChg chg="mod">
          <ac:chgData name="Asbjørn Finstad" userId="a2beb3db-3ee9-4448-9802-61c4df488f44" providerId="ADAL" clId="{11EE01E2-CA00-4041-BB4F-199157D7D45C}" dt="2023-09-11T21:09:42.341" v="2422"/>
          <ac:spMkLst>
            <pc:docMk/>
            <pc:sldMk cId="1250219129" sldId="344"/>
            <ac:spMk id="27" creationId="{00000000-0000-0000-0000-000000000000}"/>
          </ac:spMkLst>
        </pc:spChg>
        <pc:spChg chg="mod">
          <ac:chgData name="Asbjørn Finstad" userId="a2beb3db-3ee9-4448-9802-61c4df488f44" providerId="ADAL" clId="{11EE01E2-CA00-4041-BB4F-199157D7D45C}" dt="2023-09-11T21:09:40.541" v="1562"/>
          <ac:spMkLst>
            <pc:docMk/>
            <pc:sldMk cId="1250219129" sldId="344"/>
            <ac:spMk id="28" creationId="{00000000-0000-0000-0000-000000000000}"/>
          </ac:spMkLst>
        </pc:spChg>
        <pc:spChg chg="mod">
          <ac:chgData name="Asbjørn Finstad" userId="a2beb3db-3ee9-4448-9802-61c4df488f44" providerId="ADAL" clId="{11EE01E2-CA00-4041-BB4F-199157D7D45C}" dt="2023-09-11T21:09:40.552" v="1570"/>
          <ac:spMkLst>
            <pc:docMk/>
            <pc:sldMk cId="1250219129" sldId="344"/>
            <ac:spMk id="29" creationId="{00000000-0000-0000-0000-000000000000}"/>
          </ac:spMkLst>
        </pc:spChg>
        <pc:spChg chg="mod">
          <ac:chgData name="Asbjørn Finstad" userId="a2beb3db-3ee9-4448-9802-61c4df488f44" providerId="ADAL" clId="{11EE01E2-CA00-4041-BB4F-199157D7D45C}" dt="2023-09-11T21:09:40.566" v="1578"/>
          <ac:spMkLst>
            <pc:docMk/>
            <pc:sldMk cId="1250219129" sldId="344"/>
            <ac:spMk id="30" creationId="{00000000-0000-0000-0000-000000000000}"/>
          </ac:spMkLst>
        </pc:spChg>
        <pc:spChg chg="mod">
          <ac:chgData name="Asbjørn Finstad" userId="a2beb3db-3ee9-4448-9802-61c4df488f44" providerId="ADAL" clId="{11EE01E2-CA00-4041-BB4F-199157D7D45C}" dt="2023-09-11T21:09:40.506" v="1538"/>
          <ac:spMkLst>
            <pc:docMk/>
            <pc:sldMk cId="1250219129" sldId="344"/>
            <ac:spMk id="32" creationId="{00000000-0000-0000-0000-000000000000}"/>
          </ac:spMkLst>
        </pc:spChg>
        <pc:spChg chg="mod">
          <ac:chgData name="Asbjørn Finstad" userId="a2beb3db-3ee9-4448-9802-61c4df488f44" providerId="ADAL" clId="{11EE01E2-CA00-4041-BB4F-199157D7D45C}" dt="2023-09-11T21:09:42.254" v="2378"/>
          <ac:spMkLst>
            <pc:docMk/>
            <pc:sldMk cId="1250219129" sldId="344"/>
            <ac:spMk id="35" creationId="{00000000-0000-0000-0000-000000000000}"/>
          </ac:spMkLst>
        </pc:spChg>
        <pc:grpChg chg="mod">
          <ac:chgData name="Asbjørn Finstad" userId="a2beb3db-3ee9-4448-9802-61c4df488f44" providerId="ADAL" clId="{11EE01E2-CA00-4041-BB4F-199157D7D45C}" dt="2023-09-11T21:09:40.519" v="1546"/>
          <ac:grpSpMkLst>
            <pc:docMk/>
            <pc:sldMk cId="1250219129" sldId="344"/>
            <ac:grpSpMk id="11" creationId="{00000000-0000-0000-0000-000000000000}"/>
          </ac:grpSpMkLst>
        </pc:grpChg>
        <pc:grpChg chg="mod">
          <ac:chgData name="Asbjørn Finstad" userId="a2beb3db-3ee9-4448-9802-61c4df488f44" providerId="ADAL" clId="{11EE01E2-CA00-4041-BB4F-199157D7D45C}" dt="2023-09-11T21:09:40.482" v="1522"/>
          <ac:grpSpMkLst>
            <pc:docMk/>
            <pc:sldMk cId="1250219129" sldId="344"/>
            <ac:grpSpMk id="13" creationId="{00000000-0000-0000-0000-000000000000}"/>
          </ac:grpSpMkLst>
        </pc:grpChg>
        <pc:picChg chg="mod">
          <ac:chgData name="Asbjørn Finstad" userId="a2beb3db-3ee9-4448-9802-61c4df488f44" providerId="ADAL" clId="{11EE01E2-CA00-4041-BB4F-199157D7D45C}" dt="2023-09-11T21:09:42.232" v="2362"/>
          <ac:picMkLst>
            <pc:docMk/>
            <pc:sldMk cId="1250219129" sldId="344"/>
            <ac:picMk id="3074" creationId="{00000000-0000-0000-0000-000000000000}"/>
          </ac:picMkLst>
        </pc:picChg>
        <pc:picChg chg="mod">
          <ac:chgData name="Asbjørn Finstad" userId="a2beb3db-3ee9-4448-9802-61c4df488f44" providerId="ADAL" clId="{11EE01E2-CA00-4041-BB4F-199157D7D45C}" dt="2023-09-11T21:09:42.268" v="2382"/>
          <ac:picMkLst>
            <pc:docMk/>
            <pc:sldMk cId="1250219129" sldId="344"/>
            <ac:picMk id="3075" creationId="{00000000-0000-0000-0000-000000000000}"/>
          </ac:picMkLst>
        </pc:picChg>
        <pc:picChg chg="mod">
          <ac:chgData name="Asbjørn Finstad" userId="a2beb3db-3ee9-4448-9802-61c4df488f44" providerId="ADAL" clId="{11EE01E2-CA00-4041-BB4F-199157D7D45C}" dt="2023-09-11T21:09:42.282" v="2386"/>
          <ac:picMkLst>
            <pc:docMk/>
            <pc:sldMk cId="1250219129" sldId="344"/>
            <ac:picMk id="3076" creationId="{00000000-0000-0000-0000-000000000000}"/>
          </ac:picMkLst>
        </pc:picChg>
        <pc:picChg chg="mod">
          <ac:chgData name="Asbjørn Finstad" userId="a2beb3db-3ee9-4448-9802-61c4df488f44" providerId="ADAL" clId="{11EE01E2-CA00-4041-BB4F-199157D7D45C}" dt="2023-09-11T21:09:42.291" v="2390"/>
          <ac:picMkLst>
            <pc:docMk/>
            <pc:sldMk cId="1250219129" sldId="344"/>
            <ac:picMk id="3077" creationId="{00000000-0000-0000-0000-000000000000}"/>
          </ac:picMkLst>
        </pc:picChg>
      </pc:sldChg>
      <pc:sldChg chg="modSp add del mod">
        <pc:chgData name="Asbjørn Finstad" userId="a2beb3db-3ee9-4448-9802-61c4df488f44" providerId="ADAL" clId="{11EE01E2-CA00-4041-BB4F-199157D7D45C}" dt="2023-09-11T21:18:39.849" v="3198" actId="47"/>
        <pc:sldMkLst>
          <pc:docMk/>
          <pc:sldMk cId="3725126414" sldId="399"/>
        </pc:sldMkLst>
        <pc:spChg chg="mod">
          <ac:chgData name="Asbjørn Finstad" userId="a2beb3db-3ee9-4448-9802-61c4df488f44" providerId="ADAL" clId="{11EE01E2-CA00-4041-BB4F-199157D7D45C}" dt="2023-09-11T21:09:40.575" v="1586"/>
          <ac:spMkLst>
            <pc:docMk/>
            <pc:sldMk cId="3725126414" sldId="399"/>
            <ac:spMk id="5" creationId="{00000000-0000-0000-0000-000000000000}"/>
          </ac:spMkLst>
        </pc:spChg>
        <pc:spChg chg="mod">
          <ac:chgData name="Asbjørn Finstad" userId="a2beb3db-3ee9-4448-9802-61c4df488f44" providerId="ADAL" clId="{11EE01E2-CA00-4041-BB4F-199157D7D45C}" dt="2023-09-11T21:09:40.614" v="1594"/>
          <ac:spMkLst>
            <pc:docMk/>
            <pc:sldMk cId="3725126414" sldId="399"/>
            <ac:spMk id="6" creationId="{00000000-0000-0000-0000-000000000000}"/>
          </ac:spMkLst>
        </pc:spChg>
        <pc:graphicFrameChg chg="mod">
          <ac:chgData name="Asbjørn Finstad" userId="a2beb3db-3ee9-4448-9802-61c4df488f44" providerId="ADAL" clId="{11EE01E2-CA00-4041-BB4F-199157D7D45C}" dt="2023-09-11T21:09:42.391" v="2450"/>
          <ac:graphicFrameMkLst>
            <pc:docMk/>
            <pc:sldMk cId="3725126414" sldId="399"/>
            <ac:graphicFrameMk id="3" creationId="{00000000-0000-0000-0000-000000000000}"/>
          </ac:graphicFrameMkLst>
        </pc:graphicFrameChg>
      </pc:sldChg>
      <pc:sldChg chg="modSp add del">
        <pc:chgData name="Asbjørn Finstad" userId="a2beb3db-3ee9-4448-9802-61c4df488f44" providerId="ADAL" clId="{11EE01E2-CA00-4041-BB4F-199157D7D45C}" dt="2023-09-11T21:18:39.849" v="3198" actId="47"/>
        <pc:sldMkLst>
          <pc:docMk/>
          <pc:sldMk cId="3466447180" sldId="418"/>
        </pc:sldMkLst>
        <pc:picChg chg="mod">
          <ac:chgData name="Asbjørn Finstad" userId="a2beb3db-3ee9-4448-9802-61c4df488f44" providerId="ADAL" clId="{11EE01E2-CA00-4041-BB4F-199157D7D45C}" dt="2023-09-11T21:09:42.400" v="2454"/>
          <ac:picMkLst>
            <pc:docMk/>
            <pc:sldMk cId="3466447180" sldId="418"/>
            <ac:picMk id="4" creationId="{D05E5DFE-4613-7220-F16F-E7D74ABA3989}"/>
          </ac:picMkLst>
        </pc:picChg>
      </pc:sldChg>
      <pc:sldChg chg="modSp add del mod">
        <pc:chgData name="Asbjørn Finstad" userId="a2beb3db-3ee9-4448-9802-61c4df488f44" providerId="ADAL" clId="{11EE01E2-CA00-4041-BB4F-199157D7D45C}" dt="2023-09-11T21:18:39.849" v="3198" actId="47"/>
        <pc:sldMkLst>
          <pc:docMk/>
          <pc:sldMk cId="120732087" sldId="2953"/>
        </pc:sldMkLst>
        <pc:spChg chg="mod">
          <ac:chgData name="Asbjørn Finstad" userId="a2beb3db-3ee9-4448-9802-61c4df488f44" providerId="ADAL" clId="{11EE01E2-CA00-4041-BB4F-199157D7D45C}" dt="2023-09-11T21:09:41.195" v="1830"/>
          <ac:spMkLst>
            <pc:docMk/>
            <pc:sldMk cId="120732087" sldId="2953"/>
            <ac:spMk id="2" creationId="{4DADB017-1180-EA43-865C-F87B7665B7E0}"/>
          </ac:spMkLst>
        </pc:spChg>
      </pc:sldChg>
      <pc:sldChg chg="modSp add del mod">
        <pc:chgData name="Asbjørn Finstad" userId="a2beb3db-3ee9-4448-9802-61c4df488f44" providerId="ADAL" clId="{11EE01E2-CA00-4041-BB4F-199157D7D45C}" dt="2023-09-11T21:18:39.849" v="3198" actId="47"/>
        <pc:sldMkLst>
          <pc:docMk/>
          <pc:sldMk cId="1655384234" sldId="3018"/>
        </pc:sldMkLst>
        <pc:spChg chg="mod">
          <ac:chgData name="Asbjørn Finstad" userId="a2beb3db-3ee9-4448-9802-61c4df488f44" providerId="ADAL" clId="{11EE01E2-CA00-4041-BB4F-199157D7D45C}" dt="2023-09-11T21:09:41.617" v="2026"/>
          <ac:spMkLst>
            <pc:docMk/>
            <pc:sldMk cId="1655384234" sldId="3018"/>
            <ac:spMk id="3" creationId="{845367F6-7F4F-4DDE-B929-313091F1CD2D}"/>
          </ac:spMkLst>
        </pc:spChg>
        <pc:graphicFrameChg chg="mod">
          <ac:chgData name="Asbjørn Finstad" userId="a2beb3db-3ee9-4448-9802-61c4df488f44" providerId="ADAL" clId="{11EE01E2-CA00-4041-BB4F-199157D7D45C}" dt="2023-09-11T21:09:39.595" v="1326"/>
          <ac:graphicFrameMkLst>
            <pc:docMk/>
            <pc:sldMk cId="1655384234" sldId="3018"/>
            <ac:graphicFrameMk id="2" creationId="{975B1CCA-2D9A-4167-B809-6B539D18DC99}"/>
          </ac:graphicFrameMkLst>
        </pc:graphicFrameChg>
        <pc:picChg chg="mod">
          <ac:chgData name="Asbjørn Finstad" userId="a2beb3db-3ee9-4448-9802-61c4df488f44" providerId="ADAL" clId="{11EE01E2-CA00-4041-BB4F-199157D7D45C}" dt="2023-09-11T21:09:41.631" v="2034"/>
          <ac:picMkLst>
            <pc:docMk/>
            <pc:sldMk cId="1655384234" sldId="3018"/>
            <ac:picMk id="10" creationId="{4027E42F-55C5-1E4E-9F8B-A852A46A7FFA}"/>
          </ac:picMkLst>
        </pc:picChg>
      </pc:sldChg>
      <pc:sldChg chg="modSp add del mod">
        <pc:chgData name="Asbjørn Finstad" userId="a2beb3db-3ee9-4448-9802-61c4df488f44" providerId="ADAL" clId="{11EE01E2-CA00-4041-BB4F-199157D7D45C}" dt="2023-09-11T21:18:39.849" v="3198" actId="47"/>
        <pc:sldMkLst>
          <pc:docMk/>
          <pc:sldMk cId="48160543" sldId="3057"/>
        </pc:sldMkLst>
        <pc:spChg chg="mod">
          <ac:chgData name="Asbjørn Finstad" userId="a2beb3db-3ee9-4448-9802-61c4df488f44" providerId="ADAL" clId="{11EE01E2-CA00-4041-BB4F-199157D7D45C}" dt="2023-09-11T21:09:39.434" v="1210"/>
          <ac:spMkLst>
            <pc:docMk/>
            <pc:sldMk cId="48160543" sldId="3057"/>
            <ac:spMk id="10" creationId="{200BED32-8E38-407A-ABF8-AC3D25611CE7}"/>
          </ac:spMkLst>
        </pc:spChg>
        <pc:graphicFrameChg chg="mod">
          <ac:chgData name="Asbjørn Finstad" userId="a2beb3db-3ee9-4448-9802-61c4df488f44" providerId="ADAL" clId="{11EE01E2-CA00-4041-BB4F-199157D7D45C}" dt="2023-09-11T21:09:41.206" v="1834"/>
          <ac:graphicFrameMkLst>
            <pc:docMk/>
            <pc:sldMk cId="48160543" sldId="3057"/>
            <ac:graphicFrameMk id="6" creationId="{D1F680B9-9744-4D73-AE4B-15FCB7CB42CC}"/>
          </ac:graphicFrameMkLst>
        </pc:graphicFrameChg>
      </pc:sldChg>
      <pc:sldChg chg="modSp add del mod">
        <pc:chgData name="Asbjørn Finstad" userId="a2beb3db-3ee9-4448-9802-61c4df488f44" providerId="ADAL" clId="{11EE01E2-CA00-4041-BB4F-199157D7D45C}" dt="2023-09-11T21:18:39.849" v="3198" actId="47"/>
        <pc:sldMkLst>
          <pc:docMk/>
          <pc:sldMk cId="415690856" sldId="3071"/>
        </pc:sldMkLst>
        <pc:spChg chg="mod">
          <ac:chgData name="Asbjørn Finstad" userId="a2beb3db-3ee9-4448-9802-61c4df488f44" providerId="ADAL" clId="{11EE01E2-CA00-4041-BB4F-199157D7D45C}" dt="2023-09-11T21:09:41.678" v="2058"/>
          <ac:spMkLst>
            <pc:docMk/>
            <pc:sldMk cId="415690856" sldId="3071"/>
            <ac:spMk id="5" creationId="{34AFE60B-C1E0-47B7-8721-C7A92E13060C}"/>
          </ac:spMkLst>
        </pc:spChg>
        <pc:spChg chg="mod">
          <ac:chgData name="Asbjørn Finstad" userId="a2beb3db-3ee9-4448-9802-61c4df488f44" providerId="ADAL" clId="{11EE01E2-CA00-4041-BB4F-199157D7D45C}" dt="2023-09-11T21:09:39.653" v="1374"/>
          <ac:spMkLst>
            <pc:docMk/>
            <pc:sldMk cId="415690856" sldId="3071"/>
            <ac:spMk id="6" creationId="{BF017E94-72EE-4EF2-942F-1FCBE71EA1F7}"/>
          </ac:spMkLst>
        </pc:spChg>
        <pc:spChg chg="mod">
          <ac:chgData name="Asbjørn Finstad" userId="a2beb3db-3ee9-4448-9802-61c4df488f44" providerId="ADAL" clId="{11EE01E2-CA00-4041-BB4F-199157D7D45C}" dt="2023-09-11T21:09:41.659" v="2050"/>
          <ac:spMkLst>
            <pc:docMk/>
            <pc:sldMk cId="415690856" sldId="3071"/>
            <ac:spMk id="16" creationId="{2D47F844-7E09-4206-9C98-6EBE6CB6B99F}"/>
          </ac:spMkLst>
        </pc:spChg>
        <pc:spChg chg="mod">
          <ac:chgData name="Asbjørn Finstad" userId="a2beb3db-3ee9-4448-9802-61c4df488f44" providerId="ADAL" clId="{11EE01E2-CA00-4041-BB4F-199157D7D45C}" dt="2023-09-11T21:09:39.614" v="1342"/>
          <ac:spMkLst>
            <pc:docMk/>
            <pc:sldMk cId="415690856" sldId="3071"/>
            <ac:spMk id="17" creationId="{D839395F-3003-4D2B-84F2-B8E70AF40250}"/>
          </ac:spMkLst>
        </pc:spChg>
        <pc:spChg chg="mod">
          <ac:chgData name="Asbjørn Finstad" userId="a2beb3db-3ee9-4448-9802-61c4df488f44" providerId="ADAL" clId="{11EE01E2-CA00-4041-BB4F-199157D7D45C}" dt="2023-09-11T21:09:39.625" v="1350"/>
          <ac:spMkLst>
            <pc:docMk/>
            <pc:sldMk cId="415690856" sldId="3071"/>
            <ac:spMk id="19" creationId="{5FD2F0D5-1C6B-4AA7-8FCF-BF532166678E}"/>
          </ac:spMkLst>
        </pc:spChg>
        <pc:spChg chg="mod">
          <ac:chgData name="Asbjørn Finstad" userId="a2beb3db-3ee9-4448-9802-61c4df488f44" providerId="ADAL" clId="{11EE01E2-CA00-4041-BB4F-199157D7D45C}" dt="2023-09-11T21:09:41.692" v="2066"/>
          <ac:spMkLst>
            <pc:docMk/>
            <pc:sldMk cId="415690856" sldId="3071"/>
            <ac:spMk id="33" creationId="{99242AE9-C9B3-421F-BE7A-498CC461E599}"/>
          </ac:spMkLst>
        </pc:spChg>
        <pc:spChg chg="mod">
          <ac:chgData name="Asbjørn Finstad" userId="a2beb3db-3ee9-4448-9802-61c4df488f44" providerId="ADAL" clId="{11EE01E2-CA00-4041-BB4F-199157D7D45C}" dt="2023-09-11T21:09:41.716" v="2082"/>
          <ac:spMkLst>
            <pc:docMk/>
            <pc:sldMk cId="415690856" sldId="3071"/>
            <ac:spMk id="34" creationId="{0644265B-EE1C-47E7-AE4B-CA4D42D1C588}"/>
          </ac:spMkLst>
        </pc:spChg>
        <pc:spChg chg="mod">
          <ac:chgData name="Asbjørn Finstad" userId="a2beb3db-3ee9-4448-9802-61c4df488f44" providerId="ADAL" clId="{11EE01E2-CA00-4041-BB4F-199157D7D45C}" dt="2023-09-11T21:09:41.705" v="2074"/>
          <ac:spMkLst>
            <pc:docMk/>
            <pc:sldMk cId="415690856" sldId="3071"/>
            <ac:spMk id="42" creationId="{5C29CE3E-1973-41B5-962D-3EBB357937EB}"/>
          </ac:spMkLst>
        </pc:spChg>
        <pc:spChg chg="mod">
          <ac:chgData name="Asbjørn Finstad" userId="a2beb3db-3ee9-4448-9802-61c4df488f44" providerId="ADAL" clId="{11EE01E2-CA00-4041-BB4F-199157D7D45C}" dt="2023-09-11T21:09:41.733" v="2090"/>
          <ac:spMkLst>
            <pc:docMk/>
            <pc:sldMk cId="415690856" sldId="3071"/>
            <ac:spMk id="43" creationId="{CC69300D-033B-4A56-B461-50C5AF22274C}"/>
          </ac:spMkLst>
        </pc:spChg>
        <pc:spChg chg="mod">
          <ac:chgData name="Asbjørn Finstad" userId="a2beb3db-3ee9-4448-9802-61c4df488f44" providerId="ADAL" clId="{11EE01E2-CA00-4041-BB4F-199157D7D45C}" dt="2023-09-11T21:09:39.633" v="1358"/>
          <ac:spMkLst>
            <pc:docMk/>
            <pc:sldMk cId="415690856" sldId="3071"/>
            <ac:spMk id="44" creationId="{496BCC86-661F-4111-A532-4DEACF22A149}"/>
          </ac:spMkLst>
        </pc:spChg>
        <pc:spChg chg="mod">
          <ac:chgData name="Asbjørn Finstad" userId="a2beb3db-3ee9-4448-9802-61c4df488f44" providerId="ADAL" clId="{11EE01E2-CA00-4041-BB4F-199157D7D45C}" dt="2023-09-11T21:09:39.643" v="1366"/>
          <ac:spMkLst>
            <pc:docMk/>
            <pc:sldMk cId="415690856" sldId="3071"/>
            <ac:spMk id="45" creationId="{D985E322-375A-4925-ACB6-FBA01D138B2C}"/>
          </ac:spMkLst>
        </pc:spChg>
        <pc:spChg chg="mod">
          <ac:chgData name="Asbjørn Finstad" userId="a2beb3db-3ee9-4448-9802-61c4df488f44" providerId="ADAL" clId="{11EE01E2-CA00-4041-BB4F-199157D7D45C}" dt="2023-09-11T21:09:41.744" v="2098"/>
          <ac:spMkLst>
            <pc:docMk/>
            <pc:sldMk cId="415690856" sldId="3071"/>
            <ac:spMk id="46" creationId="{A863237B-6246-4C47-A0E0-3068334044B1}"/>
          </ac:spMkLst>
        </pc:spChg>
        <pc:spChg chg="mod">
          <ac:chgData name="Asbjørn Finstad" userId="a2beb3db-3ee9-4448-9802-61c4df488f44" providerId="ADAL" clId="{11EE01E2-CA00-4041-BB4F-199157D7D45C}" dt="2023-09-11T21:09:41.755" v="2106"/>
          <ac:spMkLst>
            <pc:docMk/>
            <pc:sldMk cId="415690856" sldId="3071"/>
            <ac:spMk id="47" creationId="{87D7AF74-81A6-4ACE-B8DA-B80A99006FE0}"/>
          </ac:spMkLst>
        </pc:spChg>
        <pc:graphicFrameChg chg="mod">
          <ac:chgData name="Asbjørn Finstad" userId="a2beb3db-3ee9-4448-9802-61c4df488f44" providerId="ADAL" clId="{11EE01E2-CA00-4041-BB4F-199157D7D45C}" dt="2023-09-11T21:09:39.605" v="1334"/>
          <ac:graphicFrameMkLst>
            <pc:docMk/>
            <pc:sldMk cId="415690856" sldId="3071"/>
            <ac:graphicFrameMk id="7" creationId="{80463E9D-F9C5-40CA-BF71-BFC362F20BBF}"/>
          </ac:graphicFrameMkLst>
        </pc:graphicFrameChg>
      </pc:sldChg>
      <pc:sldChg chg="modSp add del mod">
        <pc:chgData name="Asbjørn Finstad" userId="a2beb3db-3ee9-4448-9802-61c4df488f44" providerId="ADAL" clId="{11EE01E2-CA00-4041-BB4F-199157D7D45C}" dt="2023-09-11T21:18:39.849" v="3198" actId="47"/>
        <pc:sldMkLst>
          <pc:docMk/>
          <pc:sldMk cId="3388024364" sldId="3073"/>
        </pc:sldMkLst>
        <pc:spChg chg="mod">
          <ac:chgData name="Asbjørn Finstad" userId="a2beb3db-3ee9-4448-9802-61c4df488f44" providerId="ADAL" clId="{11EE01E2-CA00-4041-BB4F-199157D7D45C}" dt="2023-09-11T21:09:39.675" v="1390"/>
          <ac:spMkLst>
            <pc:docMk/>
            <pc:sldMk cId="3388024364" sldId="3073"/>
            <ac:spMk id="71" creationId="{31036A4A-C8BB-4BCD-9DE1-4B925DF1690A}"/>
          </ac:spMkLst>
        </pc:spChg>
        <pc:spChg chg="mod">
          <ac:chgData name="Asbjørn Finstad" userId="a2beb3db-3ee9-4448-9802-61c4df488f44" providerId="ADAL" clId="{11EE01E2-CA00-4041-BB4F-199157D7D45C}" dt="2023-09-11T21:09:39.683" v="1398"/>
          <ac:spMkLst>
            <pc:docMk/>
            <pc:sldMk cId="3388024364" sldId="3073"/>
            <ac:spMk id="72" creationId="{D93060EB-04A2-46FF-86DF-6F7B0F6A29E5}"/>
          </ac:spMkLst>
        </pc:spChg>
        <pc:spChg chg="mod">
          <ac:chgData name="Asbjørn Finstad" userId="a2beb3db-3ee9-4448-9802-61c4df488f44" providerId="ADAL" clId="{11EE01E2-CA00-4041-BB4F-199157D7D45C}" dt="2023-09-11T21:09:41.856" v="2170"/>
          <ac:spMkLst>
            <pc:docMk/>
            <pc:sldMk cId="3388024364" sldId="3073"/>
            <ac:spMk id="79" creationId="{2F0355FA-B752-43D5-B07F-2F901A576501}"/>
          </ac:spMkLst>
        </pc:spChg>
        <pc:spChg chg="mod">
          <ac:chgData name="Asbjørn Finstad" userId="a2beb3db-3ee9-4448-9802-61c4df488f44" providerId="ADAL" clId="{11EE01E2-CA00-4041-BB4F-199157D7D45C}" dt="2023-09-11T21:09:41.808" v="2138"/>
          <ac:spMkLst>
            <pc:docMk/>
            <pc:sldMk cId="3388024364" sldId="3073"/>
            <ac:spMk id="106" creationId="{08F3F05C-548B-4A92-A0A5-2CB3D8FBAAE6}"/>
          </ac:spMkLst>
        </pc:spChg>
        <pc:graphicFrameChg chg="mod">
          <ac:chgData name="Asbjørn Finstad" userId="a2beb3db-3ee9-4448-9802-61c4df488f44" providerId="ADAL" clId="{11EE01E2-CA00-4041-BB4F-199157D7D45C}" dt="2023-09-11T21:09:39.662" v="1382"/>
          <ac:graphicFrameMkLst>
            <pc:docMk/>
            <pc:sldMk cId="3388024364" sldId="3073"/>
            <ac:graphicFrameMk id="11" creationId="{4EC16C41-E6F3-497D-8C10-29FE5D0F853C}"/>
          </ac:graphicFrameMkLst>
        </pc:graphicFrameChg>
        <pc:cxnChg chg="mod">
          <ac:chgData name="Asbjørn Finstad" userId="a2beb3db-3ee9-4448-9802-61c4df488f44" providerId="ADAL" clId="{11EE01E2-CA00-4041-BB4F-199157D7D45C}" dt="2023-09-11T21:09:41.910" v="2202"/>
          <ac:cxnSpMkLst>
            <pc:docMk/>
            <pc:sldMk cId="3388024364" sldId="3073"/>
            <ac:cxnSpMk id="8" creationId="{DBD559BF-B825-538D-3D34-2E5D974F66B2}"/>
          </ac:cxnSpMkLst>
        </pc:cxnChg>
        <pc:cxnChg chg="mod">
          <ac:chgData name="Asbjørn Finstad" userId="a2beb3db-3ee9-4448-9802-61c4df488f44" providerId="ADAL" clId="{11EE01E2-CA00-4041-BB4F-199157D7D45C}" dt="2023-09-11T21:09:41.922" v="2210"/>
          <ac:cxnSpMkLst>
            <pc:docMk/>
            <pc:sldMk cId="3388024364" sldId="3073"/>
            <ac:cxnSpMk id="12" creationId="{C70DA42F-37AB-1C39-D00D-22E4DBD7E211}"/>
          </ac:cxnSpMkLst>
        </pc:cxnChg>
        <pc:cxnChg chg="mod">
          <ac:chgData name="Asbjørn Finstad" userId="a2beb3db-3ee9-4448-9802-61c4df488f44" providerId="ADAL" clId="{11EE01E2-CA00-4041-BB4F-199157D7D45C}" dt="2023-09-11T21:09:41.769" v="2114"/>
          <ac:cxnSpMkLst>
            <pc:docMk/>
            <pc:sldMk cId="3388024364" sldId="3073"/>
            <ac:cxnSpMk id="13" creationId="{24EBA8AB-06D2-42EE-9F1F-348889AFFC13}"/>
          </ac:cxnSpMkLst>
        </pc:cxnChg>
        <pc:cxnChg chg="mod">
          <ac:chgData name="Asbjørn Finstad" userId="a2beb3db-3ee9-4448-9802-61c4df488f44" providerId="ADAL" clId="{11EE01E2-CA00-4041-BB4F-199157D7D45C}" dt="2023-09-11T21:09:41.782" v="2122"/>
          <ac:cxnSpMkLst>
            <pc:docMk/>
            <pc:sldMk cId="3388024364" sldId="3073"/>
            <ac:cxnSpMk id="16" creationId="{FA3F1B7F-EB1D-4A35-A1EE-6DF90503495E}"/>
          </ac:cxnSpMkLst>
        </pc:cxnChg>
        <pc:cxnChg chg="mod">
          <ac:chgData name="Asbjørn Finstad" userId="a2beb3db-3ee9-4448-9802-61c4df488f44" providerId="ADAL" clId="{11EE01E2-CA00-4041-BB4F-199157D7D45C}" dt="2023-09-11T21:09:41.797" v="2130"/>
          <ac:cxnSpMkLst>
            <pc:docMk/>
            <pc:sldMk cId="3388024364" sldId="3073"/>
            <ac:cxnSpMk id="19" creationId="{ADB87B78-07CA-4CAE-A5C3-15CF4493AA81}"/>
          </ac:cxnSpMkLst>
        </pc:cxnChg>
        <pc:cxnChg chg="mod">
          <ac:chgData name="Asbjørn Finstad" userId="a2beb3db-3ee9-4448-9802-61c4df488f44" providerId="ADAL" clId="{11EE01E2-CA00-4041-BB4F-199157D7D45C}" dt="2023-09-11T21:09:41.935" v="2218"/>
          <ac:cxnSpMkLst>
            <pc:docMk/>
            <pc:sldMk cId="3388024364" sldId="3073"/>
            <ac:cxnSpMk id="22" creationId="{14113811-E8B9-7673-955F-A73EC5C71C77}"/>
          </ac:cxnSpMkLst>
        </pc:cxnChg>
        <pc:cxnChg chg="mod">
          <ac:chgData name="Asbjørn Finstad" userId="a2beb3db-3ee9-4448-9802-61c4df488f44" providerId="ADAL" clId="{11EE01E2-CA00-4041-BB4F-199157D7D45C}" dt="2023-09-11T21:09:41.819" v="2146"/>
          <ac:cxnSpMkLst>
            <pc:docMk/>
            <pc:sldMk cId="3388024364" sldId="3073"/>
            <ac:cxnSpMk id="25" creationId="{A6EF6244-0B79-45F5-9AB6-9A159C2573ED}"/>
          </ac:cxnSpMkLst>
        </pc:cxnChg>
        <pc:cxnChg chg="mod">
          <ac:chgData name="Asbjørn Finstad" userId="a2beb3db-3ee9-4448-9802-61c4df488f44" providerId="ADAL" clId="{11EE01E2-CA00-4041-BB4F-199157D7D45C}" dt="2023-09-11T21:09:41.832" v="2154"/>
          <ac:cxnSpMkLst>
            <pc:docMk/>
            <pc:sldMk cId="3388024364" sldId="3073"/>
            <ac:cxnSpMk id="26" creationId="{1F4F61AF-ED4A-4DEF-9F95-4208E0D91D76}"/>
          </ac:cxnSpMkLst>
        </pc:cxnChg>
        <pc:cxnChg chg="mod">
          <ac:chgData name="Asbjørn Finstad" userId="a2beb3db-3ee9-4448-9802-61c4df488f44" providerId="ADAL" clId="{11EE01E2-CA00-4041-BB4F-199157D7D45C}" dt="2023-09-11T21:09:41.882" v="2186"/>
          <ac:cxnSpMkLst>
            <pc:docMk/>
            <pc:sldMk cId="3388024364" sldId="3073"/>
            <ac:cxnSpMk id="69" creationId="{85FA8669-5A6E-4658-B1DB-ACE138AFE00A}"/>
          </ac:cxnSpMkLst>
        </pc:cxnChg>
        <pc:cxnChg chg="mod">
          <ac:chgData name="Asbjørn Finstad" userId="a2beb3db-3ee9-4448-9802-61c4df488f44" providerId="ADAL" clId="{11EE01E2-CA00-4041-BB4F-199157D7D45C}" dt="2023-09-11T21:09:41.895" v="2194"/>
          <ac:cxnSpMkLst>
            <pc:docMk/>
            <pc:sldMk cId="3388024364" sldId="3073"/>
            <ac:cxnSpMk id="70" creationId="{4D07A778-8F83-4DB0-8522-E9959894E3C3}"/>
          </ac:cxnSpMkLst>
        </pc:cxnChg>
        <pc:cxnChg chg="mod">
          <ac:chgData name="Asbjørn Finstad" userId="a2beb3db-3ee9-4448-9802-61c4df488f44" providerId="ADAL" clId="{11EE01E2-CA00-4041-BB4F-199157D7D45C}" dt="2023-09-11T21:09:41.844" v="2162"/>
          <ac:cxnSpMkLst>
            <pc:docMk/>
            <pc:sldMk cId="3388024364" sldId="3073"/>
            <ac:cxnSpMk id="78" creationId="{B4FC4364-405B-4216-A507-0A30A82F3C1C}"/>
          </ac:cxnSpMkLst>
        </pc:cxnChg>
        <pc:cxnChg chg="mod">
          <ac:chgData name="Asbjørn Finstad" userId="a2beb3db-3ee9-4448-9802-61c4df488f44" providerId="ADAL" clId="{11EE01E2-CA00-4041-BB4F-199157D7D45C}" dt="2023-09-11T21:09:41.867" v="2178"/>
          <ac:cxnSpMkLst>
            <pc:docMk/>
            <pc:sldMk cId="3388024364" sldId="3073"/>
            <ac:cxnSpMk id="81" creationId="{B4FC4364-405B-4216-A507-0A30A82F3C1C}"/>
          </ac:cxnSpMkLst>
        </pc:cxnChg>
      </pc:sldChg>
      <pc:sldChg chg="modSp add del mod">
        <pc:chgData name="Asbjørn Finstad" userId="a2beb3db-3ee9-4448-9802-61c4df488f44" providerId="ADAL" clId="{11EE01E2-CA00-4041-BB4F-199157D7D45C}" dt="2023-09-11T21:18:39.849" v="3198" actId="47"/>
        <pc:sldMkLst>
          <pc:docMk/>
          <pc:sldMk cId="840110778" sldId="3079"/>
        </pc:sldMkLst>
        <pc:spChg chg="mod">
          <ac:chgData name="Asbjørn Finstad" userId="a2beb3db-3ee9-4448-9802-61c4df488f44" providerId="ADAL" clId="{11EE01E2-CA00-4041-BB4F-199157D7D45C}" dt="2023-09-11T21:09:41.382" v="1922"/>
          <ac:spMkLst>
            <pc:docMk/>
            <pc:sldMk cId="840110778" sldId="3079"/>
            <ac:spMk id="4" creationId="{13CBB548-337D-4E4A-0CB0-742A64D18242}"/>
          </ac:spMkLst>
        </pc:spChg>
        <pc:spChg chg="mod">
          <ac:chgData name="Asbjørn Finstad" userId="a2beb3db-3ee9-4448-9802-61c4df488f44" providerId="ADAL" clId="{11EE01E2-CA00-4041-BB4F-199157D7D45C}" dt="2023-09-11T21:09:39.453" v="1226"/>
          <ac:spMkLst>
            <pc:docMk/>
            <pc:sldMk cId="840110778" sldId="3079"/>
            <ac:spMk id="8" creationId="{473B5F71-1034-4AD1-AC51-E901C10DEEA2}"/>
          </ac:spMkLst>
        </pc:spChg>
        <pc:spChg chg="mod">
          <ac:chgData name="Asbjørn Finstad" userId="a2beb3db-3ee9-4448-9802-61c4df488f44" providerId="ADAL" clId="{11EE01E2-CA00-4041-BB4F-199157D7D45C}" dt="2023-09-11T21:09:39.484" v="1250"/>
          <ac:spMkLst>
            <pc:docMk/>
            <pc:sldMk cId="840110778" sldId="3079"/>
            <ac:spMk id="11" creationId="{ED897301-32E3-4AA9-9744-20B2CD198F19}"/>
          </ac:spMkLst>
        </pc:spChg>
        <pc:spChg chg="mod">
          <ac:chgData name="Asbjørn Finstad" userId="a2beb3db-3ee9-4448-9802-61c4df488f44" providerId="ADAL" clId="{11EE01E2-CA00-4041-BB4F-199157D7D45C}" dt="2023-09-11T21:09:39.505" v="1266"/>
          <ac:spMkLst>
            <pc:docMk/>
            <pc:sldMk cId="840110778" sldId="3079"/>
            <ac:spMk id="14" creationId="{C9700A2E-7267-42FE-9362-43A2259DFD13}"/>
          </ac:spMkLst>
        </pc:spChg>
        <pc:spChg chg="mod">
          <ac:chgData name="Asbjørn Finstad" userId="a2beb3db-3ee9-4448-9802-61c4df488f44" providerId="ADAL" clId="{11EE01E2-CA00-4041-BB4F-199157D7D45C}" dt="2023-09-11T21:09:39.514" v="1274"/>
          <ac:spMkLst>
            <pc:docMk/>
            <pc:sldMk cId="840110778" sldId="3079"/>
            <ac:spMk id="15" creationId="{48EE04A2-43D4-4800-911E-4D7784C771E7}"/>
          </ac:spMkLst>
        </pc:spChg>
        <pc:spChg chg="mod">
          <ac:chgData name="Asbjørn Finstad" userId="a2beb3db-3ee9-4448-9802-61c4df488f44" providerId="ADAL" clId="{11EE01E2-CA00-4041-BB4F-199157D7D45C}" dt="2023-09-11T21:09:41.246" v="1858"/>
          <ac:spMkLst>
            <pc:docMk/>
            <pc:sldMk cId="840110778" sldId="3079"/>
            <ac:spMk id="23" creationId="{2E547C96-F86A-4470-A05F-72A5FB1ACC38}"/>
          </ac:spMkLst>
        </pc:spChg>
        <pc:spChg chg="mod">
          <ac:chgData name="Asbjørn Finstad" userId="a2beb3db-3ee9-4448-9802-61c4df488f44" providerId="ADAL" clId="{11EE01E2-CA00-4041-BB4F-199157D7D45C}" dt="2023-09-11T21:09:41.259" v="1866"/>
          <ac:spMkLst>
            <pc:docMk/>
            <pc:sldMk cId="840110778" sldId="3079"/>
            <ac:spMk id="24" creationId="{EAD71B74-D3F5-4390-A007-FA6B4C074277}"/>
          </ac:spMkLst>
        </pc:spChg>
        <pc:spChg chg="mod">
          <ac:chgData name="Asbjørn Finstad" userId="a2beb3db-3ee9-4448-9802-61c4df488f44" providerId="ADAL" clId="{11EE01E2-CA00-4041-BB4F-199157D7D45C}" dt="2023-09-11T21:09:41.274" v="1874"/>
          <ac:spMkLst>
            <pc:docMk/>
            <pc:sldMk cId="840110778" sldId="3079"/>
            <ac:spMk id="25" creationId="{0BD080DC-E43A-4F6D-A283-85A7F2160F3B}"/>
          </ac:spMkLst>
        </pc:spChg>
        <pc:spChg chg="mod">
          <ac:chgData name="Asbjørn Finstad" userId="a2beb3db-3ee9-4448-9802-61c4df488f44" providerId="ADAL" clId="{11EE01E2-CA00-4041-BB4F-199157D7D45C}" dt="2023-09-11T21:09:41.289" v="1882"/>
          <ac:spMkLst>
            <pc:docMk/>
            <pc:sldMk cId="840110778" sldId="3079"/>
            <ac:spMk id="26" creationId="{5E4570EB-BC26-4627-97C6-991AD778E0B2}"/>
          </ac:spMkLst>
        </pc:spChg>
        <pc:spChg chg="mod">
          <ac:chgData name="Asbjørn Finstad" userId="a2beb3db-3ee9-4448-9802-61c4df488f44" providerId="ADAL" clId="{11EE01E2-CA00-4041-BB4F-199157D7D45C}" dt="2023-09-11T21:09:41.302" v="1890"/>
          <ac:spMkLst>
            <pc:docMk/>
            <pc:sldMk cId="840110778" sldId="3079"/>
            <ac:spMk id="27" creationId="{4E374DCD-0EFB-4017-AA16-C73C2C77470C}"/>
          </ac:spMkLst>
        </pc:spChg>
        <pc:spChg chg="mod">
          <ac:chgData name="Asbjørn Finstad" userId="a2beb3db-3ee9-4448-9802-61c4df488f44" providerId="ADAL" clId="{11EE01E2-CA00-4041-BB4F-199157D7D45C}" dt="2023-09-11T21:09:39.536" v="1290"/>
          <ac:spMkLst>
            <pc:docMk/>
            <pc:sldMk cId="840110778" sldId="3079"/>
            <ac:spMk id="29" creationId="{6F31DB9D-178A-4401-8664-AA57DB9634D2}"/>
          </ac:spMkLst>
        </pc:spChg>
        <pc:grpChg chg="mod">
          <ac:chgData name="Asbjørn Finstad" userId="a2beb3db-3ee9-4448-9802-61c4df488f44" providerId="ADAL" clId="{11EE01E2-CA00-4041-BB4F-199157D7D45C}" dt="2023-09-11T21:09:39.545" v="1294"/>
          <ac:grpSpMkLst>
            <pc:docMk/>
            <pc:sldMk cId="840110778" sldId="3079"/>
            <ac:grpSpMk id="3" creationId="{897A506C-0DCB-4197-ADE5-776695C48A27}"/>
          </ac:grpSpMkLst>
        </pc:grpChg>
        <pc:picChg chg="mod">
          <ac:chgData name="Asbjørn Finstad" userId="a2beb3db-3ee9-4448-9802-61c4df488f44" providerId="ADAL" clId="{11EE01E2-CA00-4041-BB4F-199157D7D45C}" dt="2023-09-11T21:09:41.221" v="1842"/>
          <ac:picMkLst>
            <pc:docMk/>
            <pc:sldMk cId="840110778" sldId="3079"/>
            <ac:picMk id="5" creationId="{1E686A92-7B7C-42BF-A3B7-43E06EA299B1}"/>
          </ac:picMkLst>
        </pc:picChg>
        <pc:picChg chg="mod">
          <ac:chgData name="Asbjørn Finstad" userId="a2beb3db-3ee9-4448-9802-61c4df488f44" providerId="ADAL" clId="{11EE01E2-CA00-4041-BB4F-199157D7D45C}" dt="2023-09-11T21:09:39.444" v="1218"/>
          <ac:picMkLst>
            <pc:docMk/>
            <pc:sldMk cId="840110778" sldId="3079"/>
            <ac:picMk id="7" creationId="{13BD53C9-41AB-4005-8EF2-50678842BA00}"/>
          </ac:picMkLst>
        </pc:picChg>
        <pc:picChg chg="mod">
          <ac:chgData name="Asbjørn Finstad" userId="a2beb3db-3ee9-4448-9802-61c4df488f44" providerId="ADAL" clId="{11EE01E2-CA00-4041-BB4F-199157D7D45C}" dt="2023-09-11T21:09:39.463" v="1234"/>
          <ac:picMkLst>
            <pc:docMk/>
            <pc:sldMk cId="840110778" sldId="3079"/>
            <ac:picMk id="9" creationId="{24D93902-730C-4E86-9142-355E79EC9CB6}"/>
          </ac:picMkLst>
        </pc:picChg>
        <pc:picChg chg="mod">
          <ac:chgData name="Asbjørn Finstad" userId="a2beb3db-3ee9-4448-9802-61c4df488f44" providerId="ADAL" clId="{11EE01E2-CA00-4041-BB4F-199157D7D45C}" dt="2023-09-11T21:09:39.476" v="1242"/>
          <ac:picMkLst>
            <pc:docMk/>
            <pc:sldMk cId="840110778" sldId="3079"/>
            <ac:picMk id="10" creationId="{3E1F50F2-2F44-41AF-8081-2066905A6D35}"/>
          </ac:picMkLst>
        </pc:picChg>
        <pc:picChg chg="mod">
          <ac:chgData name="Asbjørn Finstad" userId="a2beb3db-3ee9-4448-9802-61c4df488f44" providerId="ADAL" clId="{11EE01E2-CA00-4041-BB4F-199157D7D45C}" dt="2023-09-11T21:09:39.497" v="1258"/>
          <ac:picMkLst>
            <pc:docMk/>
            <pc:sldMk cId="840110778" sldId="3079"/>
            <ac:picMk id="13" creationId="{95DADD4A-17DE-4E70-9045-5E304BA1D865}"/>
          </ac:picMkLst>
        </pc:picChg>
        <pc:picChg chg="mod">
          <ac:chgData name="Asbjørn Finstad" userId="a2beb3db-3ee9-4448-9802-61c4df488f44" providerId="ADAL" clId="{11EE01E2-CA00-4041-BB4F-199157D7D45C}" dt="2023-09-11T21:09:39.523" v="1282"/>
          <ac:picMkLst>
            <pc:docMk/>
            <pc:sldMk cId="840110778" sldId="3079"/>
            <ac:picMk id="16" creationId="{B196E30D-1FF6-4194-AFE6-616F075E54F4}"/>
          </ac:picMkLst>
        </pc:picChg>
        <pc:picChg chg="mod">
          <ac:chgData name="Asbjørn Finstad" userId="a2beb3db-3ee9-4448-9802-61c4df488f44" providerId="ADAL" clId="{11EE01E2-CA00-4041-BB4F-199157D7D45C}" dt="2023-09-11T21:09:41.235" v="1850"/>
          <ac:picMkLst>
            <pc:docMk/>
            <pc:sldMk cId="840110778" sldId="3079"/>
            <ac:picMk id="18" creationId="{0EBC72AC-5A64-45FF-B7B1-141FD8AA4262}"/>
          </ac:picMkLst>
        </pc:picChg>
        <pc:picChg chg="mod">
          <ac:chgData name="Asbjørn Finstad" userId="a2beb3db-3ee9-4448-9802-61c4df488f44" providerId="ADAL" clId="{11EE01E2-CA00-4041-BB4F-199157D7D45C}" dt="2023-09-11T21:09:41.316" v="1894"/>
          <ac:picMkLst>
            <pc:docMk/>
            <pc:sldMk cId="840110778" sldId="3079"/>
            <ac:picMk id="1030" creationId="{E6962F52-4BF0-43E1-9236-AFF1C9690543}"/>
          </ac:picMkLst>
        </pc:picChg>
        <pc:picChg chg="mod">
          <ac:chgData name="Asbjørn Finstad" userId="a2beb3db-3ee9-4448-9802-61c4df488f44" providerId="ADAL" clId="{11EE01E2-CA00-4041-BB4F-199157D7D45C}" dt="2023-09-11T21:09:41.330" v="1898"/>
          <ac:picMkLst>
            <pc:docMk/>
            <pc:sldMk cId="840110778" sldId="3079"/>
            <ac:picMk id="1032" creationId="{EF16573A-AF7B-4F54-BF2D-1A098DFEBA8F}"/>
          </ac:picMkLst>
        </pc:picChg>
        <pc:picChg chg="mod">
          <ac:chgData name="Asbjørn Finstad" userId="a2beb3db-3ee9-4448-9802-61c4df488f44" providerId="ADAL" clId="{11EE01E2-CA00-4041-BB4F-199157D7D45C}" dt="2023-09-11T21:09:41.341" v="1902"/>
          <ac:picMkLst>
            <pc:docMk/>
            <pc:sldMk cId="840110778" sldId="3079"/>
            <ac:picMk id="1034" creationId="{B3C6DA53-AC75-4B84-A395-229AA52EA8E1}"/>
          </ac:picMkLst>
        </pc:picChg>
        <pc:picChg chg="mod">
          <ac:chgData name="Asbjørn Finstad" userId="a2beb3db-3ee9-4448-9802-61c4df488f44" providerId="ADAL" clId="{11EE01E2-CA00-4041-BB4F-199157D7D45C}" dt="2023-09-11T21:09:41.349" v="1906"/>
          <ac:picMkLst>
            <pc:docMk/>
            <pc:sldMk cId="840110778" sldId="3079"/>
            <ac:picMk id="1036" creationId="{85946632-A404-4679-9F28-0A267A3AD242}"/>
          </ac:picMkLst>
        </pc:picChg>
        <pc:picChg chg="mod">
          <ac:chgData name="Asbjørn Finstad" userId="a2beb3db-3ee9-4448-9802-61c4df488f44" providerId="ADAL" clId="{11EE01E2-CA00-4041-BB4F-199157D7D45C}" dt="2023-09-11T21:09:41.359" v="1910"/>
          <ac:picMkLst>
            <pc:docMk/>
            <pc:sldMk cId="840110778" sldId="3079"/>
            <ac:picMk id="1038" creationId="{6FB69356-589F-4C8B-B5AD-198C2CD8C5C2}"/>
          </ac:picMkLst>
        </pc:picChg>
        <pc:picChg chg="mod">
          <ac:chgData name="Asbjørn Finstad" userId="a2beb3db-3ee9-4448-9802-61c4df488f44" providerId="ADAL" clId="{11EE01E2-CA00-4041-BB4F-199157D7D45C}" dt="2023-09-11T21:09:41.367" v="1914"/>
          <ac:picMkLst>
            <pc:docMk/>
            <pc:sldMk cId="840110778" sldId="3079"/>
            <ac:picMk id="1040" creationId="{DA396A36-00BD-4F99-876F-91F2E519F6EB}"/>
          </ac:picMkLst>
        </pc:picChg>
      </pc:sldChg>
      <pc:sldChg chg="modSp add del mod">
        <pc:chgData name="Asbjørn Finstad" userId="a2beb3db-3ee9-4448-9802-61c4df488f44" providerId="ADAL" clId="{11EE01E2-CA00-4041-BB4F-199157D7D45C}" dt="2023-09-11T21:18:39.849" v="3198" actId="47"/>
        <pc:sldMkLst>
          <pc:docMk/>
          <pc:sldMk cId="3451462066" sldId="3113"/>
        </pc:sldMkLst>
        <pc:picChg chg="mod">
          <ac:chgData name="Asbjørn Finstad" userId="a2beb3db-3ee9-4448-9802-61c4df488f44" providerId="ADAL" clId="{11EE01E2-CA00-4041-BB4F-199157D7D45C}" dt="2023-09-11T21:09:41.643" v="2042"/>
          <ac:picMkLst>
            <pc:docMk/>
            <pc:sldMk cId="3451462066" sldId="3113"/>
            <ac:picMk id="5" creationId="{150B9992-1A25-495D-B6FE-554FCF9FC996}"/>
          </ac:picMkLst>
        </pc:picChg>
      </pc:sldChg>
      <pc:sldChg chg="modSp mod ord modNotesTx">
        <pc:chgData name="Asbjørn Finstad" userId="a2beb3db-3ee9-4448-9802-61c4df488f44" providerId="ADAL" clId="{11EE01E2-CA00-4041-BB4F-199157D7D45C}" dt="2023-09-12T08:57:02.292" v="3544"/>
        <pc:sldMkLst>
          <pc:docMk/>
          <pc:sldMk cId="302963763" sldId="12189"/>
        </pc:sldMkLst>
        <pc:spChg chg="mod">
          <ac:chgData name="Asbjørn Finstad" userId="a2beb3db-3ee9-4448-9802-61c4df488f44" providerId="ADAL" clId="{11EE01E2-CA00-4041-BB4F-199157D7D45C}" dt="2023-09-12T08:57:02.247" v="3540"/>
          <ac:spMkLst>
            <pc:docMk/>
            <pc:sldMk cId="302963763" sldId="12189"/>
            <ac:spMk id="5" creationId="{7FE82E24-4D4F-324D-85B1-AC925BDF7917}"/>
          </ac:spMkLst>
        </pc:spChg>
        <pc:spChg chg="mod">
          <ac:chgData name="Asbjørn Finstad" userId="a2beb3db-3ee9-4448-9802-61c4df488f44" providerId="ADAL" clId="{11EE01E2-CA00-4041-BB4F-199157D7D45C}" dt="2023-09-12T08:57:02.272" v="3542"/>
          <ac:spMkLst>
            <pc:docMk/>
            <pc:sldMk cId="302963763" sldId="12189"/>
            <ac:spMk id="8" creationId="{9EA24666-886E-4590-8014-9C4A2F842254}"/>
          </ac:spMkLst>
        </pc:spChg>
        <pc:spChg chg="mod">
          <ac:chgData name="Asbjørn Finstad" userId="a2beb3db-3ee9-4448-9802-61c4df488f44" providerId="ADAL" clId="{11EE01E2-CA00-4041-BB4F-199157D7D45C}" dt="2023-09-12T08:57:02.292" v="3544"/>
          <ac:spMkLst>
            <pc:docMk/>
            <pc:sldMk cId="302963763" sldId="12189"/>
            <ac:spMk id="9" creationId="{17A61ED6-2DAA-4130-B35F-7438AF0971FB}"/>
          </ac:spMkLst>
        </pc:spChg>
        <pc:picChg chg="mod">
          <ac:chgData name="Asbjørn Finstad" userId="a2beb3db-3ee9-4448-9802-61c4df488f44" providerId="ADAL" clId="{11EE01E2-CA00-4041-BB4F-199157D7D45C}" dt="2023-09-12T08:57:01.257" v="3479"/>
          <ac:picMkLst>
            <pc:docMk/>
            <pc:sldMk cId="302963763" sldId="12189"/>
            <ac:picMk id="7" creationId="{8BD088FE-7239-8F46-87CE-EB17C9D040D2}"/>
          </ac:picMkLst>
        </pc:picChg>
      </pc:sldChg>
      <pc:sldChg chg="modSp mod">
        <pc:chgData name="Asbjørn Finstad" userId="a2beb3db-3ee9-4448-9802-61c4df488f44" providerId="ADAL" clId="{11EE01E2-CA00-4041-BB4F-199157D7D45C}" dt="2023-09-12T08:57:02.204" v="3536"/>
        <pc:sldMkLst>
          <pc:docMk/>
          <pc:sldMk cId="3533890428" sldId="12297"/>
        </pc:sldMkLst>
        <pc:spChg chg="mod">
          <ac:chgData name="Asbjørn Finstad" userId="a2beb3db-3ee9-4448-9802-61c4df488f44" providerId="ADAL" clId="{11EE01E2-CA00-4041-BB4F-199157D7D45C}" dt="2023-09-12T08:57:01.532" v="3504"/>
          <ac:spMkLst>
            <pc:docMk/>
            <pc:sldMk cId="3533890428" sldId="12297"/>
            <ac:spMk id="11" creationId="{54C93F76-2981-831D-0A5E-9C23C88B3009}"/>
          </ac:spMkLst>
        </pc:spChg>
        <pc:spChg chg="mod">
          <ac:chgData name="Asbjørn Finstad" userId="a2beb3db-3ee9-4448-9802-61c4df488f44" providerId="ADAL" clId="{11EE01E2-CA00-4041-BB4F-199157D7D45C}" dt="2023-09-12T08:57:01.556" v="3506"/>
          <ac:spMkLst>
            <pc:docMk/>
            <pc:sldMk cId="3533890428" sldId="12297"/>
            <ac:spMk id="12" creationId="{313861E5-5B57-277E-6D27-CE31F5E4BD9B}"/>
          </ac:spMkLst>
        </pc:spChg>
        <pc:spChg chg="mod">
          <ac:chgData name="Asbjørn Finstad" userId="a2beb3db-3ee9-4448-9802-61c4df488f44" providerId="ADAL" clId="{11EE01E2-CA00-4041-BB4F-199157D7D45C}" dt="2023-09-12T08:57:01.575" v="3508"/>
          <ac:spMkLst>
            <pc:docMk/>
            <pc:sldMk cId="3533890428" sldId="12297"/>
            <ac:spMk id="13" creationId="{06249E2C-0800-91AD-EE51-742B9445F605}"/>
          </ac:spMkLst>
        </pc:spChg>
        <pc:spChg chg="mod">
          <ac:chgData name="Asbjørn Finstad" userId="a2beb3db-3ee9-4448-9802-61c4df488f44" providerId="ADAL" clId="{11EE01E2-CA00-4041-BB4F-199157D7D45C}" dt="2023-09-12T08:57:01.600" v="3510"/>
          <ac:spMkLst>
            <pc:docMk/>
            <pc:sldMk cId="3533890428" sldId="12297"/>
            <ac:spMk id="14" creationId="{27396974-03F0-22AC-EBA3-9B8E867A7930}"/>
          </ac:spMkLst>
        </pc:spChg>
        <pc:spChg chg="mod">
          <ac:chgData name="Asbjørn Finstad" userId="a2beb3db-3ee9-4448-9802-61c4df488f44" providerId="ADAL" clId="{11EE01E2-CA00-4041-BB4F-199157D7D45C}" dt="2023-09-12T08:57:01.623" v="3512"/>
          <ac:spMkLst>
            <pc:docMk/>
            <pc:sldMk cId="3533890428" sldId="12297"/>
            <ac:spMk id="15" creationId="{02BCA93C-0EF1-4278-20A9-5311C5CE6EE2}"/>
          </ac:spMkLst>
        </pc:spChg>
        <pc:spChg chg="mod">
          <ac:chgData name="Asbjørn Finstad" userId="a2beb3db-3ee9-4448-9802-61c4df488f44" providerId="ADAL" clId="{11EE01E2-CA00-4041-BB4F-199157D7D45C}" dt="2023-09-12T08:57:01.642" v="3514"/>
          <ac:spMkLst>
            <pc:docMk/>
            <pc:sldMk cId="3533890428" sldId="12297"/>
            <ac:spMk id="16" creationId="{F11C3782-3BDE-9035-C4E6-885615441159}"/>
          </ac:spMkLst>
        </pc:spChg>
        <pc:spChg chg="mod">
          <ac:chgData name="Asbjørn Finstad" userId="a2beb3db-3ee9-4448-9802-61c4df488f44" providerId="ADAL" clId="{11EE01E2-CA00-4041-BB4F-199157D7D45C}" dt="2023-09-12T08:57:01.662" v="3516"/>
          <ac:spMkLst>
            <pc:docMk/>
            <pc:sldMk cId="3533890428" sldId="12297"/>
            <ac:spMk id="17" creationId="{2505DF3C-F6D9-BC3C-28D5-44C47A33F565}"/>
          </ac:spMkLst>
        </pc:spChg>
        <pc:spChg chg="mod">
          <ac:chgData name="Asbjørn Finstad" userId="a2beb3db-3ee9-4448-9802-61c4df488f44" providerId="ADAL" clId="{11EE01E2-CA00-4041-BB4F-199157D7D45C}" dt="2023-09-12T08:57:01.733" v="3518"/>
          <ac:spMkLst>
            <pc:docMk/>
            <pc:sldMk cId="3533890428" sldId="12297"/>
            <ac:spMk id="18" creationId="{A38827C4-70F4-7BD5-FDBC-D1F154ECB294}"/>
          </ac:spMkLst>
        </pc:spChg>
        <pc:grpChg chg="mod">
          <ac:chgData name="Asbjørn Finstad" userId="a2beb3db-3ee9-4448-9802-61c4df488f44" providerId="ADAL" clId="{11EE01E2-CA00-4041-BB4F-199157D7D45C}" dt="2023-09-12T08:57:02.204" v="3536"/>
          <ac:grpSpMkLst>
            <pc:docMk/>
            <pc:sldMk cId="3533890428" sldId="12297"/>
            <ac:grpSpMk id="19" creationId="{DC8605C1-2CDD-949E-421E-FBC1286D7572}"/>
          </ac:grpSpMkLst>
        </pc:grpChg>
        <pc:picChg chg="mod">
          <ac:chgData name="Asbjørn Finstad" userId="a2beb3db-3ee9-4448-9802-61c4df488f44" providerId="ADAL" clId="{11EE01E2-CA00-4041-BB4F-199157D7D45C}" dt="2023-09-12T08:57:01.320" v="3484"/>
          <ac:picMkLst>
            <pc:docMk/>
            <pc:sldMk cId="3533890428" sldId="12297"/>
            <ac:picMk id="5" creationId="{3C97999F-8928-2D39-FAF5-B8387BBC9750}"/>
          </ac:picMkLst>
        </pc:picChg>
        <pc:picChg chg="mod">
          <ac:chgData name="Asbjørn Finstad" userId="a2beb3db-3ee9-4448-9802-61c4df488f44" providerId="ADAL" clId="{11EE01E2-CA00-4041-BB4F-199157D7D45C}" dt="2023-09-12T08:57:01.339" v="3486"/>
          <ac:picMkLst>
            <pc:docMk/>
            <pc:sldMk cId="3533890428" sldId="12297"/>
            <ac:picMk id="8" creationId="{BA84F81E-7222-5A2D-E0BA-EDB167797DB5}"/>
          </ac:picMkLst>
        </pc:picChg>
        <pc:picChg chg="mod">
          <ac:chgData name="Asbjørn Finstad" userId="a2beb3db-3ee9-4448-9802-61c4df488f44" providerId="ADAL" clId="{11EE01E2-CA00-4041-BB4F-199157D7D45C}" dt="2023-09-12T08:57:01.298" v="3482"/>
          <ac:picMkLst>
            <pc:docMk/>
            <pc:sldMk cId="3533890428" sldId="12297"/>
            <ac:picMk id="1026" creationId="{9309876E-8078-43E7-8E11-454D847E92F5}"/>
          </ac:picMkLst>
        </pc:picChg>
      </pc:sldChg>
      <pc:sldChg chg="modSp add del mod">
        <pc:chgData name="Asbjørn Finstad" userId="a2beb3db-3ee9-4448-9802-61c4df488f44" providerId="ADAL" clId="{11EE01E2-CA00-4041-BB4F-199157D7D45C}" dt="2023-09-11T21:18:39.849" v="3198" actId="47"/>
        <pc:sldMkLst>
          <pc:docMk/>
          <pc:sldMk cId="1128231306" sldId="12304"/>
        </pc:sldMkLst>
        <pc:spChg chg="mod">
          <ac:chgData name="Asbjørn Finstad" userId="a2beb3db-3ee9-4448-9802-61c4df488f44" providerId="ADAL" clId="{11EE01E2-CA00-4041-BB4F-199157D7D45C}" dt="2023-09-11T21:09:41.591" v="2010"/>
          <ac:spMkLst>
            <pc:docMk/>
            <pc:sldMk cId="1128231306" sldId="12304"/>
            <ac:spMk id="41" creationId="{26033C5B-9FB4-4B33-BA50-624B9995A26A}"/>
          </ac:spMkLst>
        </pc:spChg>
        <pc:spChg chg="mod">
          <ac:chgData name="Asbjørn Finstad" userId="a2beb3db-3ee9-4448-9802-61c4df488f44" providerId="ADAL" clId="{11EE01E2-CA00-4041-BB4F-199157D7D45C}" dt="2023-09-11T21:09:39.577" v="1318"/>
          <ac:spMkLst>
            <pc:docMk/>
            <pc:sldMk cId="1128231306" sldId="12304"/>
            <ac:spMk id="83" creationId="{4499E616-62AA-4944-8443-89BF59103C6A}"/>
          </ac:spMkLst>
        </pc:spChg>
        <pc:spChg chg="mod">
          <ac:chgData name="Asbjørn Finstad" userId="a2beb3db-3ee9-4448-9802-61c4df488f44" providerId="ADAL" clId="{11EE01E2-CA00-4041-BB4F-199157D7D45C}" dt="2023-09-11T21:09:41.511" v="1966"/>
          <ac:spMkLst>
            <pc:docMk/>
            <pc:sldMk cId="1128231306" sldId="12304"/>
            <ac:spMk id="97" creationId="{12D501C4-2267-428D-AC0A-28CECA89D711}"/>
          </ac:spMkLst>
        </pc:spChg>
        <pc:spChg chg="mod">
          <ac:chgData name="Asbjørn Finstad" userId="a2beb3db-3ee9-4448-9802-61c4df488f44" providerId="ADAL" clId="{11EE01E2-CA00-4041-BB4F-199157D7D45C}" dt="2023-09-11T21:09:41.526" v="1974"/>
          <ac:spMkLst>
            <pc:docMk/>
            <pc:sldMk cId="1128231306" sldId="12304"/>
            <ac:spMk id="98" creationId="{E38AEAF8-DCBD-4620-A497-29EAB87D815F}"/>
          </ac:spMkLst>
        </pc:spChg>
        <pc:spChg chg="mod">
          <ac:chgData name="Asbjørn Finstad" userId="a2beb3db-3ee9-4448-9802-61c4df488f44" providerId="ADAL" clId="{11EE01E2-CA00-4041-BB4F-199157D7D45C}" dt="2023-09-11T21:09:41.537" v="1982"/>
          <ac:spMkLst>
            <pc:docMk/>
            <pc:sldMk cId="1128231306" sldId="12304"/>
            <ac:spMk id="99" creationId="{064CB619-C959-4A05-9596-3BF73746B8E6}"/>
          </ac:spMkLst>
        </pc:spChg>
        <pc:spChg chg="mod">
          <ac:chgData name="Asbjørn Finstad" userId="a2beb3db-3ee9-4448-9802-61c4df488f44" providerId="ADAL" clId="{11EE01E2-CA00-4041-BB4F-199157D7D45C}" dt="2023-09-11T21:09:41.552" v="1990"/>
          <ac:spMkLst>
            <pc:docMk/>
            <pc:sldMk cId="1128231306" sldId="12304"/>
            <ac:spMk id="100" creationId="{339CDE19-69A0-4B90-83AE-553376063DA8}"/>
          </ac:spMkLst>
        </pc:spChg>
        <pc:picChg chg="mod">
          <ac:chgData name="Asbjørn Finstad" userId="a2beb3db-3ee9-4448-9802-61c4df488f44" providerId="ADAL" clId="{11EE01E2-CA00-4041-BB4F-199157D7D45C}" dt="2023-09-11T21:09:41.603" v="2018"/>
          <ac:picMkLst>
            <pc:docMk/>
            <pc:sldMk cId="1128231306" sldId="12304"/>
            <ac:picMk id="3" creationId="{47E864CC-0DC0-A04E-0EA4-1AB9D2957B5A}"/>
          </ac:picMkLst>
        </pc:picChg>
        <pc:picChg chg="mod">
          <ac:chgData name="Asbjørn Finstad" userId="a2beb3db-3ee9-4448-9802-61c4df488f44" providerId="ADAL" clId="{11EE01E2-CA00-4041-BB4F-199157D7D45C}" dt="2023-09-11T21:09:39.553" v="1302"/>
          <ac:picMkLst>
            <pc:docMk/>
            <pc:sldMk cId="1128231306" sldId="12304"/>
            <ac:picMk id="20" creationId="{787EFC55-FAC0-4F90-9378-3F029B320C2C}"/>
          </ac:picMkLst>
        </pc:picChg>
        <pc:picChg chg="mod">
          <ac:chgData name="Asbjørn Finstad" userId="a2beb3db-3ee9-4448-9802-61c4df488f44" providerId="ADAL" clId="{11EE01E2-CA00-4041-BB4F-199157D7D45C}" dt="2023-09-11T21:09:39.567" v="1310"/>
          <ac:picMkLst>
            <pc:docMk/>
            <pc:sldMk cId="1128231306" sldId="12304"/>
            <ac:picMk id="22" creationId="{C4D99E85-7B1F-42F9-9A3C-5CE5FE34F427}"/>
          </ac:picMkLst>
        </pc:picChg>
        <pc:picChg chg="mod">
          <ac:chgData name="Asbjørn Finstad" userId="a2beb3db-3ee9-4448-9802-61c4df488f44" providerId="ADAL" clId="{11EE01E2-CA00-4041-BB4F-199157D7D45C}" dt="2023-09-11T21:09:41.564" v="1998"/>
          <ac:picMkLst>
            <pc:docMk/>
            <pc:sldMk cId="1128231306" sldId="12304"/>
            <ac:picMk id="29" creationId="{E0D61D72-4C7E-41E7-955D-21F1A8F7A0C1}"/>
          </ac:picMkLst>
        </pc:picChg>
        <pc:picChg chg="mod">
          <ac:chgData name="Asbjørn Finstad" userId="a2beb3db-3ee9-4448-9802-61c4df488f44" providerId="ADAL" clId="{11EE01E2-CA00-4041-BB4F-199157D7D45C}" dt="2023-09-11T21:09:41.412" v="1930"/>
          <ac:picMkLst>
            <pc:docMk/>
            <pc:sldMk cId="1128231306" sldId="12304"/>
            <ac:picMk id="71" creationId="{4467C4BF-3FA4-4972-A001-CCD1BEBD2B79}"/>
          </ac:picMkLst>
        </pc:picChg>
        <pc:picChg chg="mod">
          <ac:chgData name="Asbjørn Finstad" userId="a2beb3db-3ee9-4448-9802-61c4df488f44" providerId="ADAL" clId="{11EE01E2-CA00-4041-BB4F-199157D7D45C}" dt="2023-09-11T21:09:41.424" v="1934"/>
          <ac:picMkLst>
            <pc:docMk/>
            <pc:sldMk cId="1128231306" sldId="12304"/>
            <ac:picMk id="72" creationId="{E9C66F0C-0C3C-4518-973A-90960259D8DF}"/>
          </ac:picMkLst>
        </pc:picChg>
        <pc:picChg chg="mod">
          <ac:chgData name="Asbjørn Finstad" userId="a2beb3db-3ee9-4448-9802-61c4df488f44" providerId="ADAL" clId="{11EE01E2-CA00-4041-BB4F-199157D7D45C}" dt="2023-09-11T21:09:41.437" v="1938"/>
          <ac:picMkLst>
            <pc:docMk/>
            <pc:sldMk cId="1128231306" sldId="12304"/>
            <ac:picMk id="75" creationId="{B869512E-2A9B-4664-AF02-709DC7A70615}"/>
          </ac:picMkLst>
        </pc:picChg>
        <pc:picChg chg="mod">
          <ac:chgData name="Asbjørn Finstad" userId="a2beb3db-3ee9-4448-9802-61c4df488f44" providerId="ADAL" clId="{11EE01E2-CA00-4041-BB4F-199157D7D45C}" dt="2023-09-11T21:09:41.454" v="1942"/>
          <ac:picMkLst>
            <pc:docMk/>
            <pc:sldMk cId="1128231306" sldId="12304"/>
            <ac:picMk id="76" creationId="{35D466AD-72FB-4DCE-B61B-DDCAA01AAA12}"/>
          </ac:picMkLst>
        </pc:picChg>
        <pc:picChg chg="mod">
          <ac:chgData name="Asbjørn Finstad" userId="a2beb3db-3ee9-4448-9802-61c4df488f44" providerId="ADAL" clId="{11EE01E2-CA00-4041-BB4F-199157D7D45C}" dt="2023-09-11T21:09:41.464" v="1946"/>
          <ac:picMkLst>
            <pc:docMk/>
            <pc:sldMk cId="1128231306" sldId="12304"/>
            <ac:picMk id="77" creationId="{14962F90-C490-4652-86D7-8C3D83FEB0AB}"/>
          </ac:picMkLst>
        </pc:picChg>
        <pc:picChg chg="mod">
          <ac:chgData name="Asbjørn Finstad" userId="a2beb3db-3ee9-4448-9802-61c4df488f44" providerId="ADAL" clId="{11EE01E2-CA00-4041-BB4F-199157D7D45C}" dt="2023-09-11T21:09:41.473" v="1950"/>
          <ac:picMkLst>
            <pc:docMk/>
            <pc:sldMk cId="1128231306" sldId="12304"/>
            <ac:picMk id="79" creationId="{AA791399-C3EE-4781-B873-FE9909E227A2}"/>
          </ac:picMkLst>
        </pc:picChg>
        <pc:picChg chg="mod">
          <ac:chgData name="Asbjørn Finstad" userId="a2beb3db-3ee9-4448-9802-61c4df488f44" providerId="ADAL" clId="{11EE01E2-CA00-4041-BB4F-199157D7D45C}" dt="2023-09-11T21:09:41.486" v="1954"/>
          <ac:picMkLst>
            <pc:docMk/>
            <pc:sldMk cId="1128231306" sldId="12304"/>
            <ac:picMk id="80" creationId="{5630D442-F8AE-4989-8D4C-7365529018EF}"/>
          </ac:picMkLst>
        </pc:picChg>
        <pc:picChg chg="mod">
          <ac:chgData name="Asbjørn Finstad" userId="a2beb3db-3ee9-4448-9802-61c4df488f44" providerId="ADAL" clId="{11EE01E2-CA00-4041-BB4F-199157D7D45C}" dt="2023-09-11T21:09:41.496" v="1958"/>
          <ac:picMkLst>
            <pc:docMk/>
            <pc:sldMk cId="1128231306" sldId="12304"/>
            <ac:picMk id="1026" creationId="{B239D16E-33BA-464F-A424-0286D657BA9A}"/>
          </ac:picMkLst>
        </pc:picChg>
        <pc:picChg chg="mod">
          <ac:chgData name="Asbjørn Finstad" userId="a2beb3db-3ee9-4448-9802-61c4df488f44" providerId="ADAL" clId="{11EE01E2-CA00-4041-BB4F-199157D7D45C}" dt="2023-09-11T21:09:41.580" v="2002"/>
          <ac:picMkLst>
            <pc:docMk/>
            <pc:sldMk cId="1128231306" sldId="12304"/>
            <ac:picMk id="1028" creationId="{31E0E49D-CEF4-4230-8494-0A41FB619C57}"/>
          </ac:picMkLst>
        </pc:picChg>
        <pc:picChg chg="mod">
          <ac:chgData name="Asbjørn Finstad" userId="a2beb3db-3ee9-4448-9802-61c4df488f44" providerId="ADAL" clId="{11EE01E2-CA00-4041-BB4F-199157D7D45C}" dt="2023-09-11T21:09:41.394" v="1926"/>
          <ac:picMkLst>
            <pc:docMk/>
            <pc:sldMk cId="1128231306" sldId="12304"/>
            <ac:picMk id="1030" creationId="{1D85B829-70D0-4010-9130-7F5EF2E4AA7E}"/>
          </ac:picMkLst>
        </pc:picChg>
      </pc:sldChg>
      <pc:sldChg chg="modSp mod modNotesTx">
        <pc:chgData name="Asbjørn Finstad" userId="a2beb3db-3ee9-4448-9802-61c4df488f44" providerId="ADAL" clId="{11EE01E2-CA00-4041-BB4F-199157D7D45C}" dt="2023-09-12T08:57:01.279" v="3481"/>
        <pc:sldMkLst>
          <pc:docMk/>
          <pc:sldMk cId="2191101127" sldId="2147197786"/>
        </pc:sldMkLst>
        <pc:picChg chg="mod">
          <ac:chgData name="Asbjørn Finstad" userId="a2beb3db-3ee9-4448-9802-61c4df488f44" providerId="ADAL" clId="{11EE01E2-CA00-4041-BB4F-199157D7D45C}" dt="2023-09-12T08:57:01.279" v="3481"/>
          <ac:picMkLst>
            <pc:docMk/>
            <pc:sldMk cId="2191101127" sldId="2147197786"/>
            <ac:picMk id="4098" creationId="{18FA34FF-59B7-4928-9049-D05FFAFB54CF}"/>
          </ac:picMkLst>
        </pc:picChg>
      </pc:sldChg>
      <pc:sldChg chg="modSp add del mod modNotesTx">
        <pc:chgData name="Asbjørn Finstad" userId="a2beb3db-3ee9-4448-9802-61c4df488f44" providerId="ADAL" clId="{11EE01E2-CA00-4041-BB4F-199157D7D45C}" dt="2023-09-12T08:57:01.909" v="3534"/>
        <pc:sldMkLst>
          <pc:docMk/>
          <pc:sldMk cId="2955234189" sldId="2147197788"/>
        </pc:sldMkLst>
        <pc:spChg chg="mod">
          <ac:chgData name="Asbjørn Finstad" userId="a2beb3db-3ee9-4448-9802-61c4df488f44" providerId="ADAL" clId="{11EE01E2-CA00-4041-BB4F-199157D7D45C}" dt="2023-09-11T21:18:18.147" v="3195" actId="6549"/>
          <ac:spMkLst>
            <pc:docMk/>
            <pc:sldMk cId="2955234189" sldId="2147197788"/>
            <ac:spMk id="1031" creationId="{43D453AD-B14B-1BD6-CB49-06A419531178}"/>
          </ac:spMkLst>
        </pc:spChg>
        <pc:spChg chg="mod">
          <ac:chgData name="Asbjørn Finstad" userId="a2beb3db-3ee9-4448-9802-61c4df488f44" providerId="ADAL" clId="{11EE01E2-CA00-4041-BB4F-199157D7D45C}" dt="2023-09-11T21:18:03.697" v="3193" actId="403"/>
          <ac:spMkLst>
            <pc:docMk/>
            <pc:sldMk cId="2955234189" sldId="2147197788"/>
            <ac:spMk id="1033" creationId="{7C608ADB-66BE-90DA-DF36-873EC8F77C00}"/>
          </ac:spMkLst>
        </pc:spChg>
        <pc:picChg chg="mod">
          <ac:chgData name="Asbjørn Finstad" userId="a2beb3db-3ee9-4448-9802-61c4df488f44" providerId="ADAL" clId="{11EE01E2-CA00-4041-BB4F-199157D7D45C}" dt="2023-09-12T08:57:01.909" v="3534"/>
          <ac:picMkLst>
            <pc:docMk/>
            <pc:sldMk cId="2955234189" sldId="2147197788"/>
            <ac:picMk id="1026" creationId="{16948025-825C-BCDB-F6B7-CD459496612E}"/>
          </ac:picMkLst>
        </pc:picChg>
      </pc:sldChg>
      <pc:sldChg chg="add del">
        <pc:chgData name="Asbjørn Finstad" userId="a2beb3db-3ee9-4448-9802-61c4df488f44" providerId="ADAL" clId="{11EE01E2-CA00-4041-BB4F-199157D7D45C}" dt="2023-09-11T21:18:39.849" v="3198" actId="47"/>
        <pc:sldMkLst>
          <pc:docMk/>
          <pc:sldMk cId="2642421409" sldId="2147197791"/>
        </pc:sldMkLst>
      </pc:sldChg>
      <pc:sldChg chg="modSp add del mod">
        <pc:chgData name="Asbjørn Finstad" userId="a2beb3db-3ee9-4448-9802-61c4df488f44" providerId="ADAL" clId="{11EE01E2-CA00-4041-BB4F-199157D7D45C}" dt="2023-09-11T21:11:39.547" v="2579" actId="20577"/>
        <pc:sldMkLst>
          <pc:docMk/>
          <pc:sldMk cId="2110826038" sldId="2147197792"/>
        </pc:sldMkLst>
        <pc:spChg chg="mod">
          <ac:chgData name="Asbjørn Finstad" userId="a2beb3db-3ee9-4448-9802-61c4df488f44" providerId="ADAL" clId="{11EE01E2-CA00-4041-BB4F-199157D7D45C}" dt="2023-09-11T21:11:39.547" v="2579" actId="20577"/>
          <ac:spMkLst>
            <pc:docMk/>
            <pc:sldMk cId="2110826038" sldId="2147197792"/>
            <ac:spMk id="5" creationId="{6D962204-5945-C853-6ABF-E4BE1681468F}"/>
          </ac:spMkLst>
        </pc:spChg>
      </pc:sldChg>
      <pc:sldChg chg="modSp mod">
        <pc:chgData name="Asbjørn Finstad" userId="a2beb3db-3ee9-4448-9802-61c4df488f44" providerId="ADAL" clId="{11EE01E2-CA00-4041-BB4F-199157D7D45C}" dt="2023-09-12T08:57:01.507" v="3502"/>
        <pc:sldMkLst>
          <pc:docMk/>
          <pc:sldMk cId="4123792545" sldId="2147197794"/>
        </pc:sldMkLst>
        <pc:spChg chg="mod">
          <ac:chgData name="Asbjørn Finstad" userId="a2beb3db-3ee9-4448-9802-61c4df488f44" providerId="ADAL" clId="{11EE01E2-CA00-4041-BB4F-199157D7D45C}" dt="2023-09-12T08:57:01.507" v="3502"/>
          <ac:spMkLst>
            <pc:docMk/>
            <pc:sldMk cId="4123792545" sldId="2147197794"/>
            <ac:spMk id="2" creationId="{4DADB017-1180-EA43-865C-F87B7665B7E0}"/>
          </ac:spMkLst>
        </pc:spChg>
      </pc:sldChg>
      <pc:sldChg chg="del">
        <pc:chgData name="Asbjørn Finstad" userId="a2beb3db-3ee9-4448-9802-61c4df488f44" providerId="ADAL" clId="{11EE01E2-CA00-4041-BB4F-199157D7D45C}" dt="2023-09-11T20:48:50.895" v="114" actId="47"/>
        <pc:sldMkLst>
          <pc:docMk/>
          <pc:sldMk cId="2589474388" sldId="2147197835"/>
        </pc:sldMkLst>
      </pc:sldChg>
      <pc:sldChg chg="modSp add del mod">
        <pc:chgData name="Asbjørn Finstad" userId="a2beb3db-3ee9-4448-9802-61c4df488f44" providerId="ADAL" clId="{11EE01E2-CA00-4041-BB4F-199157D7D45C}" dt="2023-09-11T21:18:39.849" v="3198" actId="47"/>
        <pc:sldMkLst>
          <pc:docMk/>
          <pc:sldMk cId="1597511288" sldId="2147197854"/>
        </pc:sldMkLst>
        <pc:spChg chg="mod">
          <ac:chgData name="Asbjørn Finstad" userId="a2beb3db-3ee9-4448-9802-61c4df488f44" providerId="ADAL" clId="{11EE01E2-CA00-4041-BB4F-199157D7D45C}" dt="2023-09-11T21:09:39.777" v="1470"/>
          <ac:spMkLst>
            <pc:docMk/>
            <pc:sldMk cId="1597511288" sldId="2147197854"/>
            <ac:spMk id="3" creationId="{E92936AE-3EA5-E13F-0BCE-630F961511A3}"/>
          </ac:spMkLst>
        </pc:spChg>
        <pc:spChg chg="mod">
          <ac:chgData name="Asbjørn Finstad" userId="a2beb3db-3ee9-4448-9802-61c4df488f44" providerId="ADAL" clId="{11EE01E2-CA00-4041-BB4F-199157D7D45C}" dt="2023-09-11T21:09:39.797" v="1486"/>
          <ac:spMkLst>
            <pc:docMk/>
            <pc:sldMk cId="1597511288" sldId="2147197854"/>
            <ac:spMk id="16" creationId="{A8EC3AA7-2874-91D6-0E87-6AD0949C56B4}"/>
          </ac:spMkLst>
        </pc:spChg>
        <pc:spChg chg="mod">
          <ac:chgData name="Asbjørn Finstad" userId="a2beb3db-3ee9-4448-9802-61c4df488f44" providerId="ADAL" clId="{11EE01E2-CA00-4041-BB4F-199157D7D45C}" dt="2023-09-11T21:09:39.706" v="1414"/>
          <ac:spMkLst>
            <pc:docMk/>
            <pc:sldMk cId="1597511288" sldId="2147197854"/>
            <ac:spMk id="26" creationId="{5D55C1AD-2BAB-FEFC-4679-BE28542ADC46}"/>
          </ac:spMkLst>
        </pc:spChg>
        <pc:spChg chg="mod">
          <ac:chgData name="Asbjørn Finstad" userId="a2beb3db-3ee9-4448-9802-61c4df488f44" providerId="ADAL" clId="{11EE01E2-CA00-4041-BB4F-199157D7D45C}" dt="2023-09-11T21:09:40.462" v="1510"/>
          <ac:spMkLst>
            <pc:docMk/>
            <pc:sldMk cId="1597511288" sldId="2147197854"/>
            <ac:spMk id="33" creationId="{7CBB33B6-A35A-20F0-04C7-AC08CE3C2A81}"/>
          </ac:spMkLst>
        </pc:spChg>
        <pc:spChg chg="mod">
          <ac:chgData name="Asbjørn Finstad" userId="a2beb3db-3ee9-4448-9802-61c4df488f44" providerId="ADAL" clId="{11EE01E2-CA00-4041-BB4F-199157D7D45C}" dt="2023-09-11T21:09:40.473" v="1518"/>
          <ac:spMkLst>
            <pc:docMk/>
            <pc:sldMk cId="1597511288" sldId="2147197854"/>
            <ac:spMk id="35" creationId="{3C198AED-818B-350E-8170-D3CE15F3A412}"/>
          </ac:spMkLst>
        </pc:spChg>
        <pc:spChg chg="mod">
          <ac:chgData name="Asbjørn Finstad" userId="a2beb3db-3ee9-4448-9802-61c4df488f44" providerId="ADAL" clId="{11EE01E2-CA00-4041-BB4F-199157D7D45C}" dt="2023-09-11T21:09:39.715" v="1422"/>
          <ac:spMkLst>
            <pc:docMk/>
            <pc:sldMk cId="1597511288" sldId="2147197854"/>
            <ac:spMk id="2121" creationId="{00000000-0000-0000-0000-000000000000}"/>
          </ac:spMkLst>
        </pc:spChg>
        <pc:spChg chg="mod">
          <ac:chgData name="Asbjørn Finstad" userId="a2beb3db-3ee9-4448-9802-61c4df488f44" providerId="ADAL" clId="{11EE01E2-CA00-4041-BB4F-199157D7D45C}" dt="2023-09-11T21:09:41.946" v="2226"/>
          <ac:spMkLst>
            <pc:docMk/>
            <pc:sldMk cId="1597511288" sldId="2147197854"/>
            <ac:spMk id="2122" creationId="{00000000-0000-0000-0000-000000000000}"/>
          </ac:spMkLst>
        </pc:spChg>
        <pc:spChg chg="mod">
          <ac:chgData name="Asbjørn Finstad" userId="a2beb3db-3ee9-4448-9802-61c4df488f44" providerId="ADAL" clId="{11EE01E2-CA00-4041-BB4F-199157D7D45C}" dt="2023-09-11T21:09:39.723" v="1430"/>
          <ac:spMkLst>
            <pc:docMk/>
            <pc:sldMk cId="1597511288" sldId="2147197854"/>
            <ac:spMk id="2124" creationId="{00000000-0000-0000-0000-000000000000}"/>
          </ac:spMkLst>
        </pc:spChg>
        <pc:spChg chg="mod">
          <ac:chgData name="Asbjørn Finstad" userId="a2beb3db-3ee9-4448-9802-61c4df488f44" providerId="ADAL" clId="{11EE01E2-CA00-4041-BB4F-199157D7D45C}" dt="2023-09-11T21:09:39.734" v="1438"/>
          <ac:spMkLst>
            <pc:docMk/>
            <pc:sldMk cId="1597511288" sldId="2147197854"/>
            <ac:spMk id="2125" creationId="{00000000-0000-0000-0000-000000000000}"/>
          </ac:spMkLst>
        </pc:spChg>
        <pc:spChg chg="mod">
          <ac:chgData name="Asbjørn Finstad" userId="a2beb3db-3ee9-4448-9802-61c4df488f44" providerId="ADAL" clId="{11EE01E2-CA00-4041-BB4F-199157D7D45C}" dt="2023-09-11T21:09:39.746" v="1446"/>
          <ac:spMkLst>
            <pc:docMk/>
            <pc:sldMk cId="1597511288" sldId="2147197854"/>
            <ac:spMk id="2126" creationId="{00000000-0000-0000-0000-000000000000}"/>
          </ac:spMkLst>
        </pc:spChg>
        <pc:spChg chg="mod">
          <ac:chgData name="Asbjørn Finstad" userId="a2beb3db-3ee9-4448-9802-61c4df488f44" providerId="ADAL" clId="{11EE01E2-CA00-4041-BB4F-199157D7D45C}" dt="2023-09-11T21:09:39.755" v="1454"/>
          <ac:spMkLst>
            <pc:docMk/>
            <pc:sldMk cId="1597511288" sldId="2147197854"/>
            <ac:spMk id="2127" creationId="{00000000-0000-0000-0000-000000000000}"/>
          </ac:spMkLst>
        </pc:spChg>
        <pc:spChg chg="mod">
          <ac:chgData name="Asbjørn Finstad" userId="a2beb3db-3ee9-4448-9802-61c4df488f44" providerId="ADAL" clId="{11EE01E2-CA00-4041-BB4F-199157D7D45C}" dt="2023-09-11T21:09:39.764" v="1462"/>
          <ac:spMkLst>
            <pc:docMk/>
            <pc:sldMk cId="1597511288" sldId="2147197854"/>
            <ac:spMk id="2128" creationId="{00000000-0000-0000-0000-000000000000}"/>
          </ac:spMkLst>
        </pc:spChg>
        <pc:picChg chg="mod">
          <ac:chgData name="Asbjørn Finstad" userId="a2beb3db-3ee9-4448-9802-61c4df488f44" providerId="ADAL" clId="{11EE01E2-CA00-4041-BB4F-199157D7D45C}" dt="2023-09-11T21:09:42.208" v="2354"/>
          <ac:picMkLst>
            <pc:docMk/>
            <pc:sldMk cId="1597511288" sldId="2147197854"/>
            <ac:picMk id="7" creationId="{36A488E5-937E-C0A3-2ABB-9352814ED7A3}"/>
          </ac:picMkLst>
        </pc:picChg>
        <pc:picChg chg="mod">
          <ac:chgData name="Asbjørn Finstad" userId="a2beb3db-3ee9-4448-9802-61c4df488f44" providerId="ADAL" clId="{11EE01E2-CA00-4041-BB4F-199157D7D45C}" dt="2023-09-11T21:09:39.789" v="1478"/>
          <ac:picMkLst>
            <pc:docMk/>
            <pc:sldMk cId="1597511288" sldId="2147197854"/>
            <ac:picMk id="15" creationId="{571851A0-D8AE-4FEB-758A-C7D517945931}"/>
          </ac:picMkLst>
        </pc:picChg>
        <pc:picChg chg="mod">
          <ac:chgData name="Asbjørn Finstad" userId="a2beb3db-3ee9-4448-9802-61c4df488f44" providerId="ADAL" clId="{11EE01E2-CA00-4041-BB4F-199157D7D45C}" dt="2023-09-11T21:09:39.818" v="1494"/>
          <ac:picMkLst>
            <pc:docMk/>
            <pc:sldMk cId="1597511288" sldId="2147197854"/>
            <ac:picMk id="18" creationId="{05BF538F-D82A-A04F-7F19-1BF12708E9C7}"/>
          </ac:picMkLst>
        </pc:picChg>
        <pc:picChg chg="mod">
          <ac:chgData name="Asbjørn Finstad" userId="a2beb3db-3ee9-4448-9802-61c4df488f44" providerId="ADAL" clId="{11EE01E2-CA00-4041-BB4F-199157D7D45C}" dt="2023-09-11T21:09:39.693" v="1406"/>
          <ac:picMkLst>
            <pc:docMk/>
            <pc:sldMk cId="1597511288" sldId="2147197854"/>
            <ac:picMk id="20" creationId="{8A01ABE4-188A-8C66-0281-F855770F13A7}"/>
          </ac:picMkLst>
        </pc:picChg>
        <pc:picChg chg="mod">
          <ac:chgData name="Asbjørn Finstad" userId="a2beb3db-3ee9-4448-9802-61c4df488f44" providerId="ADAL" clId="{11EE01E2-CA00-4041-BB4F-199157D7D45C}" dt="2023-09-11T21:09:40.450" v="1502"/>
          <ac:picMkLst>
            <pc:docMk/>
            <pc:sldMk cId="1597511288" sldId="2147197854"/>
            <ac:picMk id="32" creationId="{A66A6717-501E-8033-5CC7-ED6333616454}"/>
          </ac:picMkLst>
        </pc:picChg>
        <pc:picChg chg="mod">
          <ac:chgData name="Asbjørn Finstad" userId="a2beb3db-3ee9-4448-9802-61c4df488f44" providerId="ADAL" clId="{11EE01E2-CA00-4041-BB4F-199157D7D45C}" dt="2023-09-11T21:09:42.183" v="2338"/>
          <ac:picMkLst>
            <pc:docMk/>
            <pc:sldMk cId="1597511288" sldId="2147197854"/>
            <ac:picMk id="36" creationId="{060CD00A-670E-FE82-F197-BAA2800BB4AF}"/>
          </ac:picMkLst>
        </pc:picChg>
        <pc:picChg chg="mod">
          <ac:chgData name="Asbjørn Finstad" userId="a2beb3db-3ee9-4448-9802-61c4df488f44" providerId="ADAL" clId="{11EE01E2-CA00-4041-BB4F-199157D7D45C}" dt="2023-09-11T21:09:42.195" v="2346"/>
          <ac:picMkLst>
            <pc:docMk/>
            <pc:sldMk cId="1597511288" sldId="2147197854"/>
            <ac:picMk id="37" creationId="{75F582FF-20AC-098C-2D2B-01920830E0CC}"/>
          </ac:picMkLst>
        </pc:picChg>
        <pc:cxnChg chg="mod">
          <ac:chgData name="Asbjørn Finstad" userId="a2beb3db-3ee9-4448-9802-61c4df488f44" providerId="ADAL" clId="{11EE01E2-CA00-4041-BB4F-199157D7D45C}" dt="2023-09-11T21:09:42.158" v="2322"/>
          <ac:cxnSpMkLst>
            <pc:docMk/>
            <pc:sldMk cId="1597511288" sldId="2147197854"/>
            <ac:cxnSpMk id="14" creationId="{461EADF6-B070-2E25-97CF-B6331AD68E48}"/>
          </ac:cxnSpMkLst>
        </pc:cxnChg>
        <pc:cxnChg chg="mod">
          <ac:chgData name="Asbjørn Finstad" userId="a2beb3db-3ee9-4448-9802-61c4df488f44" providerId="ADAL" clId="{11EE01E2-CA00-4041-BB4F-199157D7D45C}" dt="2023-09-11T21:09:42.173" v="2330"/>
          <ac:cxnSpMkLst>
            <pc:docMk/>
            <pc:sldMk cId="1597511288" sldId="2147197854"/>
            <ac:cxnSpMk id="25" creationId="{3F0C0984-F561-9C62-9FC9-5E293325B540}"/>
          </ac:cxnSpMkLst>
        </pc:cxnChg>
        <pc:cxnChg chg="mod">
          <ac:chgData name="Asbjørn Finstad" userId="a2beb3db-3ee9-4448-9802-61c4df488f44" providerId="ADAL" clId="{11EE01E2-CA00-4041-BB4F-199157D7D45C}" dt="2023-09-11T21:09:41.960" v="2234"/>
          <ac:cxnSpMkLst>
            <pc:docMk/>
            <pc:sldMk cId="1597511288" sldId="2147197854"/>
            <ac:cxnSpMk id="2123" creationId="{00000000-0000-0000-0000-000000000000}"/>
          </ac:cxnSpMkLst>
        </pc:cxnChg>
        <pc:cxnChg chg="mod">
          <ac:chgData name="Asbjørn Finstad" userId="a2beb3db-3ee9-4448-9802-61c4df488f44" providerId="ADAL" clId="{11EE01E2-CA00-4041-BB4F-199157D7D45C}" dt="2023-09-11T21:09:41.974" v="2242"/>
          <ac:cxnSpMkLst>
            <pc:docMk/>
            <pc:sldMk cId="1597511288" sldId="2147197854"/>
            <ac:cxnSpMk id="2148" creationId="{00000000-0000-0000-0000-000000000000}"/>
          </ac:cxnSpMkLst>
        </pc:cxnChg>
        <pc:cxnChg chg="mod">
          <ac:chgData name="Asbjørn Finstad" userId="a2beb3db-3ee9-4448-9802-61c4df488f44" providerId="ADAL" clId="{11EE01E2-CA00-4041-BB4F-199157D7D45C}" dt="2023-09-11T21:09:41.987" v="2250"/>
          <ac:cxnSpMkLst>
            <pc:docMk/>
            <pc:sldMk cId="1597511288" sldId="2147197854"/>
            <ac:cxnSpMk id="2149" creationId="{00000000-0000-0000-0000-000000000000}"/>
          </ac:cxnSpMkLst>
        </pc:cxnChg>
        <pc:cxnChg chg="mod">
          <ac:chgData name="Asbjørn Finstad" userId="a2beb3db-3ee9-4448-9802-61c4df488f44" providerId="ADAL" clId="{11EE01E2-CA00-4041-BB4F-199157D7D45C}" dt="2023-09-11T21:09:42.001" v="2258"/>
          <ac:cxnSpMkLst>
            <pc:docMk/>
            <pc:sldMk cId="1597511288" sldId="2147197854"/>
            <ac:cxnSpMk id="2150" creationId="{00000000-0000-0000-0000-000000000000}"/>
          </ac:cxnSpMkLst>
        </pc:cxnChg>
        <pc:cxnChg chg="mod">
          <ac:chgData name="Asbjørn Finstad" userId="a2beb3db-3ee9-4448-9802-61c4df488f44" providerId="ADAL" clId="{11EE01E2-CA00-4041-BB4F-199157D7D45C}" dt="2023-09-11T21:09:42.019" v="2266"/>
          <ac:cxnSpMkLst>
            <pc:docMk/>
            <pc:sldMk cId="1597511288" sldId="2147197854"/>
            <ac:cxnSpMk id="2151" creationId="{00000000-0000-0000-0000-000000000000}"/>
          </ac:cxnSpMkLst>
        </pc:cxnChg>
        <pc:cxnChg chg="mod">
          <ac:chgData name="Asbjørn Finstad" userId="a2beb3db-3ee9-4448-9802-61c4df488f44" providerId="ADAL" clId="{11EE01E2-CA00-4041-BB4F-199157D7D45C}" dt="2023-09-11T21:09:42.053" v="2274"/>
          <ac:cxnSpMkLst>
            <pc:docMk/>
            <pc:sldMk cId="1597511288" sldId="2147197854"/>
            <ac:cxnSpMk id="2152" creationId="{00000000-0000-0000-0000-000000000000}"/>
          </ac:cxnSpMkLst>
        </pc:cxnChg>
        <pc:cxnChg chg="mod">
          <ac:chgData name="Asbjørn Finstad" userId="a2beb3db-3ee9-4448-9802-61c4df488f44" providerId="ADAL" clId="{11EE01E2-CA00-4041-BB4F-199157D7D45C}" dt="2023-09-11T21:09:42.092" v="2282"/>
          <ac:cxnSpMkLst>
            <pc:docMk/>
            <pc:sldMk cId="1597511288" sldId="2147197854"/>
            <ac:cxnSpMk id="2153" creationId="{00000000-0000-0000-0000-000000000000}"/>
          </ac:cxnSpMkLst>
        </pc:cxnChg>
        <pc:cxnChg chg="mod">
          <ac:chgData name="Asbjørn Finstad" userId="a2beb3db-3ee9-4448-9802-61c4df488f44" providerId="ADAL" clId="{11EE01E2-CA00-4041-BB4F-199157D7D45C}" dt="2023-09-11T21:09:42.111" v="2290"/>
          <ac:cxnSpMkLst>
            <pc:docMk/>
            <pc:sldMk cId="1597511288" sldId="2147197854"/>
            <ac:cxnSpMk id="2154" creationId="{00000000-0000-0000-0000-000000000000}"/>
          </ac:cxnSpMkLst>
        </pc:cxnChg>
        <pc:cxnChg chg="mod">
          <ac:chgData name="Asbjørn Finstad" userId="a2beb3db-3ee9-4448-9802-61c4df488f44" providerId="ADAL" clId="{11EE01E2-CA00-4041-BB4F-199157D7D45C}" dt="2023-09-11T21:09:42.122" v="2298"/>
          <ac:cxnSpMkLst>
            <pc:docMk/>
            <pc:sldMk cId="1597511288" sldId="2147197854"/>
            <ac:cxnSpMk id="2155" creationId="{00000000-0000-0000-0000-000000000000}"/>
          </ac:cxnSpMkLst>
        </pc:cxnChg>
        <pc:cxnChg chg="mod">
          <ac:chgData name="Asbjørn Finstad" userId="a2beb3db-3ee9-4448-9802-61c4df488f44" providerId="ADAL" clId="{11EE01E2-CA00-4041-BB4F-199157D7D45C}" dt="2023-09-11T21:09:42.132" v="2306"/>
          <ac:cxnSpMkLst>
            <pc:docMk/>
            <pc:sldMk cId="1597511288" sldId="2147197854"/>
            <ac:cxnSpMk id="2157" creationId="{00000000-0000-0000-0000-000000000000}"/>
          </ac:cxnSpMkLst>
        </pc:cxnChg>
        <pc:cxnChg chg="mod">
          <ac:chgData name="Asbjørn Finstad" userId="a2beb3db-3ee9-4448-9802-61c4df488f44" providerId="ADAL" clId="{11EE01E2-CA00-4041-BB4F-199157D7D45C}" dt="2023-09-11T21:09:42.146" v="2314"/>
          <ac:cxnSpMkLst>
            <pc:docMk/>
            <pc:sldMk cId="1597511288" sldId="2147197854"/>
            <ac:cxnSpMk id="2158" creationId="{00000000-0000-0000-0000-000000000000}"/>
          </ac:cxnSpMkLst>
        </pc:cxnChg>
      </pc:sldChg>
      <pc:sldChg chg="modSp add del mod">
        <pc:chgData name="Asbjørn Finstad" userId="a2beb3db-3ee9-4448-9802-61c4df488f44" providerId="ADAL" clId="{11EE01E2-CA00-4041-BB4F-199157D7D45C}" dt="2023-09-11T21:18:39.849" v="3198" actId="47"/>
        <pc:sldMkLst>
          <pc:docMk/>
          <pc:sldMk cId="4192092286" sldId="2147197855"/>
        </pc:sldMkLst>
        <pc:picChg chg="mod">
          <ac:chgData name="Asbjørn Finstad" userId="a2beb3db-3ee9-4448-9802-61c4df488f44" providerId="ADAL" clId="{11EE01E2-CA00-4041-BB4F-199157D7D45C}" dt="2023-09-11T21:09:41.180" v="1822"/>
          <ac:picMkLst>
            <pc:docMk/>
            <pc:sldMk cId="4192092286" sldId="2147197855"/>
            <ac:picMk id="3" creationId="{8A457F80-E999-720F-5730-56EB227897E8}"/>
          </ac:picMkLst>
        </pc:picChg>
      </pc:sldChg>
      <pc:sldChg chg="modSp add del">
        <pc:chgData name="Asbjørn Finstad" userId="a2beb3db-3ee9-4448-9802-61c4df488f44" providerId="ADAL" clId="{11EE01E2-CA00-4041-BB4F-199157D7D45C}" dt="2023-09-11T21:18:39.849" v="3198" actId="47"/>
        <pc:sldMkLst>
          <pc:docMk/>
          <pc:sldMk cId="1576010018" sldId="2147197857"/>
        </pc:sldMkLst>
        <pc:picChg chg="mod">
          <ac:chgData name="Asbjørn Finstad" userId="a2beb3db-3ee9-4448-9802-61c4df488f44" providerId="ADAL" clId="{11EE01E2-CA00-4041-BB4F-199157D7D45C}" dt="2023-09-11T21:09:42.217" v="2358"/>
          <ac:picMkLst>
            <pc:docMk/>
            <pc:sldMk cId="1576010018" sldId="2147197857"/>
            <ac:picMk id="55298" creationId="{71BD216D-FBF0-5311-FEB3-531853FF10E1}"/>
          </ac:picMkLst>
        </pc:picChg>
      </pc:sldChg>
      <pc:sldChg chg="addSp delSp modSp new mod delAnim modAnim modNotesTx">
        <pc:chgData name="Asbjørn Finstad" userId="a2beb3db-3ee9-4448-9802-61c4df488f44" providerId="ADAL" clId="{11EE01E2-CA00-4041-BB4F-199157D7D45C}" dt="2023-09-12T08:57:02.228" v="3538"/>
        <pc:sldMkLst>
          <pc:docMk/>
          <pc:sldMk cId="3013480049" sldId="2147197858"/>
        </pc:sldMkLst>
        <pc:spChg chg="del">
          <ac:chgData name="Asbjørn Finstad" userId="a2beb3db-3ee9-4448-9802-61c4df488f44" providerId="ADAL" clId="{11EE01E2-CA00-4041-BB4F-199157D7D45C}" dt="2023-09-11T20:58:00.643" v="579" actId="478"/>
          <ac:spMkLst>
            <pc:docMk/>
            <pc:sldMk cId="3013480049" sldId="2147197858"/>
            <ac:spMk id="3" creationId="{04FB0DCF-E0EA-66F6-F845-76A56D80823E}"/>
          </ac:spMkLst>
        </pc:spChg>
        <pc:spChg chg="del">
          <ac:chgData name="Asbjørn Finstad" userId="a2beb3db-3ee9-4448-9802-61c4df488f44" providerId="ADAL" clId="{11EE01E2-CA00-4041-BB4F-199157D7D45C}" dt="2023-09-11T20:57:58.618" v="578" actId="478"/>
          <ac:spMkLst>
            <pc:docMk/>
            <pc:sldMk cId="3013480049" sldId="2147197858"/>
            <ac:spMk id="4" creationId="{1EBD109E-FFE2-225D-C382-B5BFA9CF4C53}"/>
          </ac:spMkLst>
        </pc:spChg>
        <pc:spChg chg="add mod">
          <ac:chgData name="Asbjørn Finstad" userId="a2beb3db-3ee9-4448-9802-61c4df488f44" providerId="ADAL" clId="{11EE01E2-CA00-4041-BB4F-199157D7D45C}" dt="2023-09-12T08:57:01.762" v="3520"/>
          <ac:spMkLst>
            <pc:docMk/>
            <pc:sldMk cId="3013480049" sldId="2147197858"/>
            <ac:spMk id="7" creationId="{879AB38E-F471-2CED-99DC-D1ED5071F40A}"/>
          </ac:spMkLst>
        </pc:spChg>
        <pc:spChg chg="add mod">
          <ac:chgData name="Asbjørn Finstad" userId="a2beb3db-3ee9-4448-9802-61c4df488f44" providerId="ADAL" clId="{11EE01E2-CA00-4041-BB4F-199157D7D45C}" dt="2023-09-12T08:57:01.781" v="3522"/>
          <ac:spMkLst>
            <pc:docMk/>
            <pc:sldMk cId="3013480049" sldId="2147197858"/>
            <ac:spMk id="8" creationId="{0C529613-5C85-56DA-49D6-65C59CD292D5}"/>
          </ac:spMkLst>
        </pc:spChg>
        <pc:spChg chg="add mod">
          <ac:chgData name="Asbjørn Finstad" userId="a2beb3db-3ee9-4448-9802-61c4df488f44" providerId="ADAL" clId="{11EE01E2-CA00-4041-BB4F-199157D7D45C}" dt="2023-09-12T08:57:01.802" v="3524"/>
          <ac:spMkLst>
            <pc:docMk/>
            <pc:sldMk cId="3013480049" sldId="2147197858"/>
            <ac:spMk id="9" creationId="{4AF0B3D1-9BDC-E330-B350-F52142E326C8}"/>
          </ac:spMkLst>
        </pc:spChg>
        <pc:spChg chg="add mod">
          <ac:chgData name="Asbjørn Finstad" userId="a2beb3db-3ee9-4448-9802-61c4df488f44" providerId="ADAL" clId="{11EE01E2-CA00-4041-BB4F-199157D7D45C}" dt="2023-09-12T08:57:01.822" v="3526"/>
          <ac:spMkLst>
            <pc:docMk/>
            <pc:sldMk cId="3013480049" sldId="2147197858"/>
            <ac:spMk id="10" creationId="{4D9173A3-A847-E8FD-2202-4E9E627A0DE6}"/>
          </ac:spMkLst>
        </pc:spChg>
        <pc:spChg chg="add del mod">
          <ac:chgData name="Asbjørn Finstad" userId="a2beb3db-3ee9-4448-9802-61c4df488f44" providerId="ADAL" clId="{11EE01E2-CA00-4041-BB4F-199157D7D45C}" dt="2023-09-11T21:03:33.861" v="618" actId="478"/>
          <ac:spMkLst>
            <pc:docMk/>
            <pc:sldMk cId="3013480049" sldId="2147197858"/>
            <ac:spMk id="12" creationId="{C1C69766-23F1-680B-E033-49F8CB0AB00D}"/>
          </ac:spMkLst>
        </pc:spChg>
        <pc:grpChg chg="add mod">
          <ac:chgData name="Asbjørn Finstad" userId="a2beb3db-3ee9-4448-9802-61c4df488f44" providerId="ADAL" clId="{11EE01E2-CA00-4041-BB4F-199157D7D45C}" dt="2023-09-12T08:57:02.228" v="3538"/>
          <ac:grpSpMkLst>
            <pc:docMk/>
            <pc:sldMk cId="3013480049" sldId="2147197858"/>
            <ac:grpSpMk id="11" creationId="{47E6F0A9-4232-BDA4-924A-56D68CA2DB37}"/>
          </ac:grpSpMkLst>
        </pc:grpChg>
        <pc:picChg chg="add mod">
          <ac:chgData name="Asbjørn Finstad" userId="a2beb3db-3ee9-4448-9802-61c4df488f44" providerId="ADAL" clId="{11EE01E2-CA00-4041-BB4F-199157D7D45C}" dt="2023-09-12T08:57:01.425" v="3494"/>
          <ac:picMkLst>
            <pc:docMk/>
            <pc:sldMk cId="3013480049" sldId="2147197858"/>
            <ac:picMk id="5" creationId="{C85A8D60-0301-7AD7-7E52-C3B86BEC878B}"/>
          </ac:picMkLst>
        </pc:picChg>
        <pc:picChg chg="add mod">
          <ac:chgData name="Asbjørn Finstad" userId="a2beb3db-3ee9-4448-9802-61c4df488f44" providerId="ADAL" clId="{11EE01E2-CA00-4041-BB4F-199157D7D45C}" dt="2023-09-12T08:57:01.868" v="3530"/>
          <ac:picMkLst>
            <pc:docMk/>
            <pc:sldMk cId="3013480049" sldId="2147197858"/>
            <ac:picMk id="6" creationId="{68BEC893-0BCD-9D9D-CC38-AF27F1D3101A}"/>
          </ac:picMkLst>
        </pc:picChg>
      </pc:sldChg>
      <pc:sldChg chg="addSp delSp modSp add mod delAnim modNotesTx">
        <pc:chgData name="Asbjørn Finstad" userId="a2beb3db-3ee9-4448-9802-61c4df488f44" providerId="ADAL" clId="{11EE01E2-CA00-4041-BB4F-199157D7D45C}" dt="2023-09-12T08:58:09.364" v="3558" actId="1036"/>
        <pc:sldMkLst>
          <pc:docMk/>
          <pc:sldMk cId="2046420" sldId="2147197859"/>
        </pc:sldMkLst>
        <pc:spChg chg="mod">
          <ac:chgData name="Asbjørn Finstad" userId="a2beb3db-3ee9-4448-9802-61c4df488f44" providerId="ADAL" clId="{11EE01E2-CA00-4041-BB4F-199157D7D45C}" dt="2023-09-12T08:58:09.364" v="3558" actId="1036"/>
          <ac:spMkLst>
            <pc:docMk/>
            <pc:sldMk cId="2046420" sldId="2147197859"/>
            <ac:spMk id="12" creationId="{C1C69766-23F1-680B-E033-49F8CB0AB00D}"/>
          </ac:spMkLst>
        </pc:spChg>
        <pc:grpChg chg="del">
          <ac:chgData name="Asbjørn Finstad" userId="a2beb3db-3ee9-4448-9802-61c4df488f44" providerId="ADAL" clId="{11EE01E2-CA00-4041-BB4F-199157D7D45C}" dt="2023-09-11T21:03:37.688" v="619" actId="478"/>
          <ac:grpSpMkLst>
            <pc:docMk/>
            <pc:sldMk cId="2046420" sldId="2147197859"/>
            <ac:grpSpMk id="11" creationId="{47E6F0A9-4232-BDA4-924A-56D68CA2DB37}"/>
          </ac:grpSpMkLst>
        </pc:grpChg>
        <pc:picChg chg="add del mod">
          <ac:chgData name="Asbjørn Finstad" userId="a2beb3db-3ee9-4448-9802-61c4df488f44" providerId="ADAL" clId="{11EE01E2-CA00-4041-BB4F-199157D7D45C}" dt="2023-09-11T21:12:25.090" v="2581"/>
          <ac:picMkLst>
            <pc:docMk/>
            <pc:sldMk cId="2046420" sldId="2147197859"/>
            <ac:picMk id="3" creationId="{F2702DF3-BECA-0988-B1DB-EFF371792D09}"/>
          </ac:picMkLst>
        </pc:picChg>
        <pc:picChg chg="add del mod">
          <ac:chgData name="Asbjørn Finstad" userId="a2beb3db-3ee9-4448-9802-61c4df488f44" providerId="ADAL" clId="{11EE01E2-CA00-4041-BB4F-199157D7D45C}" dt="2023-09-11T21:12:29.819" v="2583"/>
          <ac:picMkLst>
            <pc:docMk/>
            <pc:sldMk cId="2046420" sldId="2147197859"/>
            <ac:picMk id="4" creationId="{2B38607C-C6FF-E13A-015F-399110C90597}"/>
          </ac:picMkLst>
        </pc:picChg>
        <pc:picChg chg="mod">
          <ac:chgData name="Asbjørn Finstad" userId="a2beb3db-3ee9-4448-9802-61c4df488f44" providerId="ADAL" clId="{11EE01E2-CA00-4041-BB4F-199157D7D45C}" dt="2023-09-12T08:57:01.446" v="3496"/>
          <ac:picMkLst>
            <pc:docMk/>
            <pc:sldMk cId="2046420" sldId="2147197859"/>
            <ac:picMk id="5" creationId="{C85A8D60-0301-7AD7-7E52-C3B86BEC878B}"/>
          </ac:picMkLst>
        </pc:picChg>
        <pc:picChg chg="mod">
          <ac:chgData name="Asbjørn Finstad" userId="a2beb3db-3ee9-4448-9802-61c4df488f44" providerId="ADAL" clId="{11EE01E2-CA00-4041-BB4F-199157D7D45C}" dt="2023-09-12T08:58:06.971" v="3553" actId="1036"/>
          <ac:picMkLst>
            <pc:docMk/>
            <pc:sldMk cId="2046420" sldId="2147197859"/>
            <ac:picMk id="6" creationId="{68BEC893-0BCD-9D9D-CC38-AF27F1D3101A}"/>
          </ac:picMkLst>
        </pc:picChg>
      </pc:sldChg>
      <pc:sldChg chg="modSp add mod modNotesTx">
        <pc:chgData name="Asbjørn Finstad" userId="a2beb3db-3ee9-4448-9802-61c4df488f44" providerId="ADAL" clId="{11EE01E2-CA00-4041-BB4F-199157D7D45C}" dt="2023-09-12T08:57:01.465" v="3498"/>
        <pc:sldMkLst>
          <pc:docMk/>
          <pc:sldMk cId="3364370247" sldId="2147197860"/>
        </pc:sldMkLst>
        <pc:picChg chg="mod">
          <ac:chgData name="Asbjørn Finstad" userId="a2beb3db-3ee9-4448-9802-61c4df488f44" providerId="ADAL" clId="{11EE01E2-CA00-4041-BB4F-199157D7D45C}" dt="2023-09-12T08:57:01.465" v="3498"/>
          <ac:picMkLst>
            <pc:docMk/>
            <pc:sldMk cId="3364370247" sldId="2147197860"/>
            <ac:picMk id="3" creationId="{8A457F80-E999-720F-5730-56EB227897E8}"/>
          </ac:picMkLst>
        </pc:picChg>
      </pc:sldChg>
      <pc:sldMasterChg chg="addSldLayout delSldLayout">
        <pc:chgData name="Asbjørn Finstad" userId="a2beb3db-3ee9-4448-9802-61c4df488f44" providerId="ADAL" clId="{11EE01E2-CA00-4041-BB4F-199157D7D45C}" dt="2023-09-11T21:18:39.849" v="3198" actId="47"/>
        <pc:sldMasterMkLst>
          <pc:docMk/>
          <pc:sldMasterMk cId="1280277864" sldId="2147483660"/>
        </pc:sldMasterMkLst>
        <pc:sldLayoutChg chg="del">
          <pc:chgData name="Asbjørn Finstad" userId="a2beb3db-3ee9-4448-9802-61c4df488f44" providerId="ADAL" clId="{11EE01E2-CA00-4041-BB4F-199157D7D45C}" dt="2023-09-11T21:06:03.353" v="1162" actId="47"/>
          <pc:sldLayoutMkLst>
            <pc:docMk/>
            <pc:sldMasterMk cId="1280277864" sldId="2147483660"/>
            <pc:sldLayoutMk cId="865058262" sldId="2147483677"/>
          </pc:sldLayoutMkLst>
        </pc:sldLayoutChg>
        <pc:sldLayoutChg chg="add del">
          <pc:chgData name="Asbjørn Finstad" userId="a2beb3db-3ee9-4448-9802-61c4df488f44" providerId="ADAL" clId="{11EE01E2-CA00-4041-BB4F-199157D7D45C}" dt="2023-09-11T21:18:39.849" v="3198" actId="47"/>
          <pc:sldLayoutMkLst>
            <pc:docMk/>
            <pc:sldMasterMk cId="1280277864" sldId="2147483660"/>
            <pc:sldLayoutMk cId="3957728481" sldId="2147483679"/>
          </pc:sldLayoutMkLst>
        </pc:sldLayoutChg>
        <pc:sldLayoutChg chg="add del">
          <pc:chgData name="Asbjørn Finstad" userId="a2beb3db-3ee9-4448-9802-61c4df488f44" providerId="ADAL" clId="{11EE01E2-CA00-4041-BB4F-199157D7D45C}" dt="2023-09-11T21:18:39.849" v="3198" actId="47"/>
          <pc:sldLayoutMkLst>
            <pc:docMk/>
            <pc:sldMasterMk cId="1280277864" sldId="2147483660"/>
            <pc:sldLayoutMk cId="2851942674"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106CE-8808-4573-9554-EC263A3EC8B3}" type="datetimeFigureOut">
              <a:rPr lang="nb-NO" smtClean="0"/>
              <a:t>12.09.2023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EBDD8-8410-4E45-92DC-94396EDB0B0C}" type="slidenum">
              <a:rPr lang="nb-NO" smtClean="0"/>
              <a:t>‹#›</a:t>
            </a:fld>
            <a:endParaRPr lang="nb-NO"/>
          </a:p>
        </p:txBody>
      </p:sp>
    </p:spTree>
    <p:extLst>
      <p:ext uri="{BB962C8B-B14F-4D97-AF65-F5344CB8AC3E}">
        <p14:creationId xmlns:p14="http://schemas.microsoft.com/office/powerpoint/2010/main" val="361771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Alle norske kommuner og fylkeskommuner er medlemmer i KS.  Fra 2020: 11 fylker og 356 kommuner. </a:t>
            </a:r>
            <a:br>
              <a:rPr lang="nb-NO"/>
            </a:br>
            <a:br>
              <a:rPr lang="nb-NO"/>
            </a:br>
            <a:r>
              <a:rPr lang="nb-NO" sz="1200" kern="1200">
                <a:solidFill>
                  <a:schemeClr val="tx1"/>
                </a:solidFill>
                <a:effectLst/>
                <a:latin typeface="+mn-lt"/>
                <a:ea typeface="+mn-ea"/>
                <a:cs typeface="+mn-cs"/>
              </a:rPr>
              <a:t>Det er enorm kraft i kommunesektoren – nær en halv million ansatte med bred kompetanse, og over 11 000 engasjerte lokalpolitikere har som felles mål å </a:t>
            </a:r>
            <a:r>
              <a:rPr lang="nb-NO" sz="1200" b="0" i="0" kern="1200">
                <a:solidFill>
                  <a:schemeClr val="tx1"/>
                </a:solidFill>
                <a:effectLst/>
                <a:latin typeface="+mn-lt"/>
                <a:ea typeface="+mn-ea"/>
                <a:cs typeface="+mn-cs"/>
              </a:rPr>
              <a:t>dekke innbyggernes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t>De er disse KS er til for. </a:t>
            </a:r>
            <a:r>
              <a:rPr lang="nb-NO" b="0"/>
              <a:t>Når man slår kreftene sammen får man utrettet mye. </a:t>
            </a:r>
            <a:r>
              <a:rPr lang="nb-NO" sz="1200" b="0" i="0" kern="1200">
                <a:solidFill>
                  <a:schemeClr val="tx1"/>
                </a:solidFill>
                <a:effectLst/>
                <a:latin typeface="+mn-lt"/>
                <a:ea typeface="+mn-ea"/>
                <a:cs typeface="+mn-cs"/>
              </a:rPr>
              <a:t>Norske kommuner lever i et utfordrende skjæringspunkt mellom lokalt selvstyre, nasjonale lover og reguleringer, og med økonomiske rammer som bestemmes av Stortinget. KS og regjeringen er derfor enige om at det er viktig med en god dialog mellom staten og kommunesektoren.</a:t>
            </a:r>
          </a:p>
          <a:p>
            <a:endParaRPr lang="nb-NO" i="1"/>
          </a:p>
          <a:p>
            <a:r>
              <a:rPr lang="nb-NO" i="1"/>
              <a:t>Bildet fra Grunnlovsjubileet i 2014, hvor alle landets ordførere var invitert til Oslo på en markering på slottet. Foto: Oslo kommune/Fotograf Sturlason</a:t>
            </a:r>
            <a:endParaRPr lang="nb-NO"/>
          </a:p>
        </p:txBody>
      </p:sp>
      <p:sp>
        <p:nvSpPr>
          <p:cNvPr id="4" name="Plassholder for lysbildenummer 3"/>
          <p:cNvSpPr>
            <a:spLocks noGrp="1"/>
          </p:cNvSpPr>
          <p:nvPr>
            <p:ph type="sldNum" sz="quarter" idx="5"/>
          </p:nvPr>
        </p:nvSpPr>
        <p:spPr/>
        <p:txBody>
          <a:bodyPr/>
          <a:lstStyle/>
          <a:p>
            <a:fld id="{99436332-7825-CC4C-A5F0-67C79CB2EC7A}" type="slidenum">
              <a:rPr lang="nb-NO" smtClean="0"/>
              <a:t>2</a:t>
            </a:fld>
            <a:endParaRPr lang="nb-NO"/>
          </a:p>
        </p:txBody>
      </p:sp>
    </p:spTree>
    <p:extLst>
      <p:ext uri="{BB962C8B-B14F-4D97-AF65-F5344CB8AC3E}">
        <p14:creationId xmlns:p14="http://schemas.microsoft.com/office/powerpoint/2010/main" val="269735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800" b="0" dirty="0"/>
              <a:t>Ny </a:t>
            </a:r>
            <a:r>
              <a:rPr lang="en-US" sz="1800" b="0" dirty="0" err="1"/>
              <a:t>mulighet</a:t>
            </a:r>
            <a:r>
              <a:rPr lang="en-US" sz="1800" b="0" dirty="0"/>
              <a:t>? </a:t>
            </a:r>
            <a:r>
              <a:rPr lang="nb-NO" sz="1800" i="1" dirty="0">
                <a:effectLst/>
                <a:latin typeface="Calibri" panose="020F0502020204030204" pitchFamily="34" charset="0"/>
                <a:ea typeface="Calibri" panose="020F0502020204030204" pitchFamily="34" charset="0"/>
              </a:rPr>
              <a:t>Jeg er forsiktig optimist. Veldig forsiktig.</a:t>
            </a:r>
            <a:endParaRPr lang="nb-NO" sz="1800" dirty="0">
              <a:effectLst/>
              <a:latin typeface="Calibri" panose="020F0502020204030204" pitchFamily="34" charset="0"/>
              <a:ea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E67AF8BD-3613-4D0B-ABA8-900DF2411A86}" type="slidenum">
              <a:rPr lang="nb-NO" smtClean="0"/>
              <a:t>11</a:t>
            </a:fld>
            <a:endParaRPr lang="nb-NO"/>
          </a:p>
        </p:txBody>
      </p:sp>
    </p:spTree>
    <p:extLst>
      <p:ext uri="{BB962C8B-B14F-4D97-AF65-F5344CB8AC3E}">
        <p14:creationId xmlns:p14="http://schemas.microsoft.com/office/powerpoint/2010/main" val="216627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a:solidFill>
                  <a:srgbClr val="002060"/>
                </a:solidFill>
                <a:ea typeface="ＭＳ Ｐゴシック"/>
                <a:cs typeface="Calibri"/>
              </a:rPr>
              <a:t>Har levert tjenester fra 2012, </a:t>
            </a:r>
          </a:p>
        </p:txBody>
      </p:sp>
      <p:sp>
        <p:nvSpPr>
          <p:cNvPr id="4" name="Plassholder for lysbildenummer 3"/>
          <p:cNvSpPr>
            <a:spLocks noGrp="1"/>
          </p:cNvSpPr>
          <p:nvPr>
            <p:ph type="sldNum" sz="quarter" idx="5"/>
          </p:nvPr>
        </p:nvSpPr>
        <p:spPr/>
        <p:txBody>
          <a:bodyPr/>
          <a:lstStyle/>
          <a:p>
            <a:fld id="{99436332-7825-CC4C-A5F0-67C79CB2EC7A}" type="slidenum">
              <a:rPr lang="nb-NO" smtClean="0"/>
              <a:t>3</a:t>
            </a:fld>
            <a:endParaRPr lang="nb-NO"/>
          </a:p>
        </p:txBody>
      </p:sp>
    </p:spTree>
    <p:extLst>
      <p:ext uri="{BB962C8B-B14F-4D97-AF65-F5344CB8AC3E}">
        <p14:creationId xmlns:p14="http://schemas.microsoft.com/office/powerpoint/2010/main" val="3921307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Milepæl da vi lanserte strategien sammen med regjeringen – ikke ofte det gjøres</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Nåværende digitaliseringsstrategi</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	Hvorfor likeverdighet og innflytelse?</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	Hvorfor representativitet?</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	Hvorfor involvert hele veien?</a:t>
            </a:r>
          </a:p>
          <a:p>
            <a:endParaRPr lang="nb-NO" dirty="0"/>
          </a:p>
        </p:txBody>
      </p:sp>
      <p:sp>
        <p:nvSpPr>
          <p:cNvPr id="4" name="Plassholder for lysbildenummer 3"/>
          <p:cNvSpPr>
            <a:spLocks noGrp="1"/>
          </p:cNvSpPr>
          <p:nvPr>
            <p:ph type="sldNum" sz="quarter" idx="5"/>
          </p:nvPr>
        </p:nvSpPr>
        <p:spPr/>
        <p:txBody>
          <a:bodyPr/>
          <a:lstStyle/>
          <a:p>
            <a:fld id="{99436332-7825-CC4C-A5F0-67C79CB2EC7A}" type="slidenum">
              <a:rPr lang="nb-NO" smtClean="0"/>
              <a:t>4</a:t>
            </a:fld>
            <a:endParaRPr lang="nb-NO"/>
          </a:p>
        </p:txBody>
      </p:sp>
    </p:spTree>
    <p:extLst>
      <p:ext uri="{BB962C8B-B14F-4D97-AF65-F5344CB8AC3E}">
        <p14:creationId xmlns:p14="http://schemas.microsoft.com/office/powerpoint/2010/main" val="326549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Representere sektoren – hvor langt kan vi gå, og hvor langt kan vi forplikte?</a:t>
            </a:r>
          </a:p>
        </p:txBody>
      </p:sp>
      <p:sp>
        <p:nvSpPr>
          <p:cNvPr id="4" name="Plassholder for lysbildenummer 3"/>
          <p:cNvSpPr>
            <a:spLocks noGrp="1"/>
          </p:cNvSpPr>
          <p:nvPr>
            <p:ph type="sldNum" sz="quarter" idx="5"/>
          </p:nvPr>
        </p:nvSpPr>
        <p:spPr/>
        <p:txBody>
          <a:bodyPr/>
          <a:lstStyle/>
          <a:p>
            <a:fld id="{C2688DCB-DB4E-435B-9BF0-227961DE9E26}" type="slidenum">
              <a:rPr lang="en-US" smtClean="0"/>
              <a:t>5</a:t>
            </a:fld>
            <a:endParaRPr lang="en-US"/>
          </a:p>
        </p:txBody>
      </p:sp>
    </p:spTree>
    <p:extLst>
      <p:ext uri="{BB962C8B-B14F-4D97-AF65-F5344CB8AC3E}">
        <p14:creationId xmlns:p14="http://schemas.microsoft.com/office/powerpoint/2010/main" val="100342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Hjertet i vårt digitaliseringsarbeid. Uten gode medlemsarenaer, og den innsatsen og kompetansen vi gjennom denne får spilt sammen med, hadde vi ikke kommet så langt som vi har kommet til nå. </a:t>
            </a:r>
          </a:p>
          <a:p>
            <a:endParaRPr lang="nb-NO"/>
          </a:p>
          <a:p>
            <a:r>
              <a:rPr lang="nb-NO"/>
              <a:t>Dette er en modell i utvikling. Forventet endring:</a:t>
            </a:r>
          </a:p>
          <a:p>
            <a:r>
              <a:rPr lang="nb-NO"/>
              <a:t>Flere nye FPU. Ivaretar innbyggertjenester, Sak/arkiv + mobilitet (</a:t>
            </a:r>
            <a:r>
              <a:rPr lang="nb-NO" err="1"/>
              <a:t>samferdesel</a:t>
            </a:r>
            <a:r>
              <a:rPr lang="nb-NO"/>
              <a:t>) og HR/økonomi.</a:t>
            </a:r>
          </a:p>
          <a:p>
            <a:endParaRPr lang="nb-NO"/>
          </a:p>
          <a:p>
            <a:r>
              <a:rPr lang="nb-NO"/>
              <a:t>Videre – formell rolle overfor DIF er under utforming.</a:t>
            </a:r>
          </a:p>
          <a:p>
            <a:endParaRPr lang="nb-NO"/>
          </a:p>
          <a:p>
            <a:r>
              <a:rPr lang="nb-NO"/>
              <a:t>Lokal org – i utvikling, flere har lokale AU, som består av representanter fra flere kommuner. Rogaland – bruker mye </a:t>
            </a:r>
            <a:r>
              <a:rPr lang="nb-NO" err="1"/>
              <a:t>ressuser</a:t>
            </a:r>
            <a:r>
              <a:rPr lang="nb-NO"/>
              <a:t>, men får et HELT annet eierskap.</a:t>
            </a:r>
          </a:p>
          <a:p>
            <a:endParaRPr lang="nb-NO"/>
          </a:p>
        </p:txBody>
      </p:sp>
      <p:sp>
        <p:nvSpPr>
          <p:cNvPr id="4" name="Plassholder for lysbildenummer 3"/>
          <p:cNvSpPr>
            <a:spLocks noGrp="1"/>
          </p:cNvSpPr>
          <p:nvPr>
            <p:ph type="sldNum" sz="quarter" idx="5"/>
          </p:nvPr>
        </p:nvSpPr>
        <p:spPr/>
        <p:txBody>
          <a:bodyPr/>
          <a:lstStyle/>
          <a:p>
            <a:fld id="{99436332-7825-CC4C-A5F0-67C79CB2EC7A}" type="slidenum">
              <a:rPr lang="nb-NO" smtClean="0"/>
              <a:t>6</a:t>
            </a:fld>
            <a:endParaRPr lang="nb-NO"/>
          </a:p>
        </p:txBody>
      </p:sp>
    </p:spTree>
    <p:extLst>
      <p:ext uri="{BB962C8B-B14F-4D97-AF65-F5344CB8AC3E}">
        <p14:creationId xmlns:p14="http://schemas.microsoft.com/office/powerpoint/2010/main" val="3182961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Flere fine modeller, og samarbeidet mellom aktører, ikke bare kommunal sektor – har fått en plass i samarbeidet.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Men – noen ganger kan vi oppleve å </a:t>
            </a:r>
            <a:r>
              <a:rPr lang="nb-NO" sz="1800" dirty="0">
                <a:effectLst/>
                <a:latin typeface="Calibri" panose="020F0502020204030204" pitchFamily="34" charset="0"/>
                <a:ea typeface="Calibri" panose="020F0502020204030204" pitchFamily="34" charset="0"/>
                <a:cs typeface="Times New Roman" panose="02020603050405020304" pitchFamily="18" charset="0"/>
              </a:rPr>
              <a:t>«implementere statens behov» fremfor innbygger og tjenestens beste</a:t>
            </a:r>
          </a:p>
          <a:p>
            <a:endParaRPr lang="nb-NO" dirty="0"/>
          </a:p>
        </p:txBody>
      </p:sp>
      <p:sp>
        <p:nvSpPr>
          <p:cNvPr id="4" name="Plassholder for lysbildenummer 3"/>
          <p:cNvSpPr>
            <a:spLocks noGrp="1"/>
          </p:cNvSpPr>
          <p:nvPr>
            <p:ph type="sldNum" sz="quarter" idx="5"/>
          </p:nvPr>
        </p:nvSpPr>
        <p:spPr/>
        <p:txBody>
          <a:bodyPr/>
          <a:lstStyle/>
          <a:p>
            <a:fld id="{1673C167-D532-4050-B108-71729661863D}" type="slidenum">
              <a:rPr lang="nb-NO" smtClean="0"/>
              <a:t>7</a:t>
            </a:fld>
            <a:endParaRPr lang="nb-NO"/>
          </a:p>
        </p:txBody>
      </p:sp>
    </p:spTree>
    <p:extLst>
      <p:ext uri="{BB962C8B-B14F-4D97-AF65-F5344CB8AC3E}">
        <p14:creationId xmlns:p14="http://schemas.microsoft.com/office/powerpoint/2010/main" val="1917730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ikke noe tvil om at det har opplevdes slik, og fortsatt bærer preg av å være slik – hver statlig aktør kommer med «sitt» budskap til sektoren.</a:t>
            </a:r>
          </a:p>
          <a:p>
            <a:r>
              <a:rPr lang="nb-NO" dirty="0"/>
              <a:t>KS har en temmelig gjenstridig oppgave med å koordinere staten – ettersom nær alt treffer en kommune.</a:t>
            </a:r>
          </a:p>
          <a:p>
            <a:r>
              <a:rPr lang="nb-NO" dirty="0"/>
              <a:t>To eksempler:</a:t>
            </a:r>
          </a:p>
          <a:p>
            <a:r>
              <a:rPr lang="nb-NO" dirty="0" err="1"/>
              <a:t>Fufinn</a:t>
            </a:r>
            <a:r>
              <a:rPr lang="nb-NO" dirty="0"/>
              <a:t>, </a:t>
            </a:r>
            <a:r>
              <a:rPr lang="nb-NO" dirty="0" err="1"/>
              <a:t>fullmaktsløsning</a:t>
            </a:r>
            <a:r>
              <a:rPr lang="nb-NO" dirty="0"/>
              <a:t> i NAV, </a:t>
            </a:r>
            <a:r>
              <a:rPr lang="nb-NO" dirty="0" err="1"/>
              <a:t>fullmaktsløsning</a:t>
            </a:r>
            <a:r>
              <a:rPr lang="nb-NO" dirty="0"/>
              <a:t> i helsenorge.no</a:t>
            </a:r>
          </a:p>
          <a:p>
            <a:r>
              <a:rPr lang="nb-NO" dirty="0"/>
              <a:t>Eller – portal for bekymringsmelding (BUFDIR) – men politiet bruker den ikke.</a:t>
            </a:r>
          </a:p>
        </p:txBody>
      </p:sp>
      <p:sp>
        <p:nvSpPr>
          <p:cNvPr id="4" name="Plassholder for lysbildenummer 3"/>
          <p:cNvSpPr>
            <a:spLocks noGrp="1"/>
          </p:cNvSpPr>
          <p:nvPr>
            <p:ph type="sldNum" sz="quarter" idx="5"/>
          </p:nvPr>
        </p:nvSpPr>
        <p:spPr/>
        <p:txBody>
          <a:bodyPr/>
          <a:lstStyle/>
          <a:p>
            <a:fld id="{5C1EBDD8-8410-4E45-92DC-94396EDB0B0C}" type="slidenum">
              <a:rPr lang="nb-NO" smtClean="0"/>
              <a:t>8</a:t>
            </a:fld>
            <a:endParaRPr lang="nb-NO"/>
          </a:p>
        </p:txBody>
      </p:sp>
    </p:spTree>
    <p:extLst>
      <p:ext uri="{BB962C8B-B14F-4D97-AF65-F5344CB8AC3E}">
        <p14:creationId xmlns:p14="http://schemas.microsoft.com/office/powerpoint/2010/main" val="259679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måtte være enklere å få til noe sammen – ikke minst sammenhengende tjenester, om det var bedre koordinering, samarbeid og styring på tvers.</a:t>
            </a:r>
          </a:p>
          <a:p>
            <a:endParaRPr lang="nb-NO" dirty="0"/>
          </a:p>
          <a:p>
            <a:pPr>
              <a:lnSpc>
                <a:spcPct val="107000"/>
              </a:lnSpc>
              <a:spcAft>
                <a:spcPts val="80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Manglende styring på tvers fra statens side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Kort – men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digi</a:t>
            </a:r>
            <a:r>
              <a:rPr lang="nb-NO" sz="1800" dirty="0">
                <a:effectLst/>
                <a:latin typeface="Calibri" panose="020F0502020204030204" pitchFamily="34" charset="0"/>
                <a:ea typeface="Calibri" panose="020F0502020204030204" pitchFamily="34" charset="0"/>
                <a:cs typeface="Times New Roman" panose="02020603050405020304" pitchFamily="18" charset="0"/>
              </a:rPr>
              <a:t>-ung samarbeidet et godt eksempel.</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	Livshendelsene – i sin spede begynnelse. Tror det handler om hva man søker å løse, og betydningen av det for den enkelte deltaker.</a:t>
            </a:r>
          </a:p>
          <a:p>
            <a:endParaRPr lang="nb-NO" dirty="0"/>
          </a:p>
        </p:txBody>
      </p:sp>
      <p:sp>
        <p:nvSpPr>
          <p:cNvPr id="4" name="Plassholder for lysbildenummer 3"/>
          <p:cNvSpPr>
            <a:spLocks noGrp="1"/>
          </p:cNvSpPr>
          <p:nvPr>
            <p:ph type="sldNum" sz="quarter" idx="5"/>
          </p:nvPr>
        </p:nvSpPr>
        <p:spPr/>
        <p:txBody>
          <a:bodyPr/>
          <a:lstStyle/>
          <a:p>
            <a:fld id="{5C1EBDD8-8410-4E45-92DC-94396EDB0B0C}" type="slidenum">
              <a:rPr lang="nb-NO" smtClean="0"/>
              <a:t>9</a:t>
            </a:fld>
            <a:endParaRPr lang="nb-NO"/>
          </a:p>
        </p:txBody>
      </p:sp>
    </p:spTree>
    <p:extLst>
      <p:ext uri="{BB962C8B-B14F-4D97-AF65-F5344CB8AC3E}">
        <p14:creationId xmlns:p14="http://schemas.microsoft.com/office/powerpoint/2010/main" val="378157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jobber med å samle sektoren, og har flere digitale fellestjenester i det som nå har blitt et selskap for digitale fellestjenester. I denne sammenhengen er vi veldig opptatt å forenkle landskapet for kommunal sektor. </a:t>
            </a:r>
          </a:p>
          <a:p>
            <a:endParaRPr lang="nb-NO" dirty="0"/>
          </a:p>
          <a:p>
            <a:r>
              <a:rPr lang="nb-NO" dirty="0"/>
              <a:t>Det er vi opptatt av at staten også legger til rette for. Vi er klare for mer – tverrsektoriell – samhandling.</a:t>
            </a:r>
          </a:p>
        </p:txBody>
      </p:sp>
      <p:sp>
        <p:nvSpPr>
          <p:cNvPr id="4" name="Plassholder for lysbildenummer 3"/>
          <p:cNvSpPr>
            <a:spLocks noGrp="1"/>
          </p:cNvSpPr>
          <p:nvPr>
            <p:ph type="sldNum" sz="quarter" idx="5"/>
          </p:nvPr>
        </p:nvSpPr>
        <p:spPr/>
        <p:txBody>
          <a:bodyPr/>
          <a:lstStyle/>
          <a:p>
            <a:fld id="{5C1EBDD8-8410-4E45-92DC-94396EDB0B0C}" type="slidenum">
              <a:rPr lang="nb-NO" smtClean="0"/>
              <a:t>10</a:t>
            </a:fld>
            <a:endParaRPr lang="nb-NO"/>
          </a:p>
        </p:txBody>
      </p:sp>
    </p:spTree>
    <p:extLst>
      <p:ext uri="{BB962C8B-B14F-4D97-AF65-F5344CB8AC3E}">
        <p14:creationId xmlns:p14="http://schemas.microsoft.com/office/powerpoint/2010/main" val="4093571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sp>
        <p:nvSpPr>
          <p:cNvPr id="7" name="Rektangel 6"/>
          <p:cNvSpPr/>
          <p:nvPr/>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8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200">
                <a:solidFill>
                  <a:srgbClr val="FFFFFF"/>
                </a:solidFill>
              </a:defRPr>
            </a:lvl1pPr>
          </a:lstStyle>
          <a:p>
            <a:r>
              <a:rPr lang="nb-NO"/>
              <a:t>Klikk for å redigere undertittelstil i malen</a:t>
            </a:r>
          </a:p>
        </p:txBody>
      </p:sp>
      <p:pic>
        <p:nvPicPr>
          <p:cNvPr id="13" name="Bilde 12" descr="ks_hovedlogo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4" name="Bilde 13" descr="KS tagli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332495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9FF6F66-6180-4A53-A88A-8CC40BDEAF19}" type="datetimeFigureOut">
              <a:rPr lang="nb-NO" smtClean="0"/>
              <a:t>12.09.2023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3CE743B-B0D5-4A5A-8ABC-7B4874EEDC81}" type="slidenum">
              <a:rPr lang="nb-NO" smtClean="0"/>
              <a:t>‹#›</a:t>
            </a:fld>
            <a:endParaRPr lang="nb-NO"/>
          </a:p>
        </p:txBody>
      </p:sp>
    </p:spTree>
    <p:extLst>
      <p:ext uri="{BB962C8B-B14F-4D97-AF65-F5344CB8AC3E}">
        <p14:creationId xmlns:p14="http://schemas.microsoft.com/office/powerpoint/2010/main" val="253417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9FF6F66-6180-4A53-A88A-8CC40BDEAF19}" type="datetimeFigureOut">
              <a:rPr lang="nb-NO" smtClean="0"/>
              <a:t>12.09.2023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83CE743B-B0D5-4A5A-8ABC-7B4874EEDC81}" type="slidenum">
              <a:rPr lang="nb-NO" smtClean="0"/>
              <a:t>‹#›</a:t>
            </a:fld>
            <a:endParaRPr lang="nb-NO"/>
          </a:p>
        </p:txBody>
      </p:sp>
    </p:spTree>
    <p:extLst>
      <p:ext uri="{BB962C8B-B14F-4D97-AF65-F5344CB8AC3E}">
        <p14:creationId xmlns:p14="http://schemas.microsoft.com/office/powerpoint/2010/main" val="3843312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9FF6F66-6180-4A53-A88A-8CC40BDEAF19}" type="datetimeFigureOut">
              <a:rPr lang="nb-NO" smtClean="0"/>
              <a:t>12.09.2023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83CE743B-B0D5-4A5A-8ABC-7B4874EEDC81}" type="slidenum">
              <a:rPr lang="nb-NO" smtClean="0"/>
              <a:t>‹#›</a:t>
            </a:fld>
            <a:endParaRPr lang="nb-NO"/>
          </a:p>
        </p:txBody>
      </p:sp>
    </p:spTree>
    <p:extLst>
      <p:ext uri="{BB962C8B-B14F-4D97-AF65-F5344CB8AC3E}">
        <p14:creationId xmlns:p14="http://schemas.microsoft.com/office/powerpoint/2010/main" val="162646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pittelslide">
    <p:spTree>
      <p:nvGrpSpPr>
        <p:cNvPr id="1" name=""/>
        <p:cNvGrpSpPr/>
        <p:nvPr/>
      </p:nvGrpSpPr>
      <p:grpSpPr>
        <a:xfrm>
          <a:off x="0" y="0"/>
          <a:ext cx="0" cy="0"/>
          <a:chOff x="0" y="0"/>
          <a:chExt cx="0" cy="0"/>
        </a:xfrm>
      </p:grpSpPr>
      <p:sp>
        <p:nvSpPr>
          <p:cNvPr id="7" name="Rektangel 6"/>
          <p:cNvSpPr/>
          <p:nvPr/>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801967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Kapittelslide">
    <p:spTree>
      <p:nvGrpSpPr>
        <p:cNvPr id="1" name=""/>
        <p:cNvGrpSpPr/>
        <p:nvPr/>
      </p:nvGrpSpPr>
      <p:grpSpPr>
        <a:xfrm>
          <a:off x="0" y="0"/>
          <a:ext cx="0" cy="0"/>
          <a:chOff x="0" y="0"/>
          <a:chExt cx="0" cy="0"/>
        </a:xfrm>
      </p:grpSpPr>
      <p:sp>
        <p:nvSpPr>
          <p:cNvPr id="7" name="Rektangel 6"/>
          <p:cNvSpPr/>
          <p:nvPr/>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59042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Kapittelslide">
    <p:spTree>
      <p:nvGrpSpPr>
        <p:cNvPr id="1" name=""/>
        <p:cNvGrpSpPr/>
        <p:nvPr/>
      </p:nvGrpSpPr>
      <p:grpSpPr>
        <a:xfrm>
          <a:off x="0" y="0"/>
          <a:ext cx="0" cy="0"/>
          <a:chOff x="0" y="0"/>
          <a:chExt cx="0" cy="0"/>
        </a:xfrm>
      </p:grpSpPr>
      <p:sp>
        <p:nvSpPr>
          <p:cNvPr id="7" name="Rektangel 6"/>
          <p:cNvSpPr/>
          <p:nvPr/>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6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834915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Eksempel bilde høyre">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12.09.2023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rgbClr val="E3ECED"/>
          </a:solidFill>
        </p:spPr>
        <p:txBody>
          <a:bodyPr/>
          <a:lstStyle/>
          <a:p>
            <a:r>
              <a:rPr lang="nb-NO"/>
              <a:t>Klikk for å sette inn bilde</a:t>
            </a:r>
          </a:p>
        </p:txBody>
      </p:sp>
    </p:spTree>
    <p:extLst>
      <p:ext uri="{BB962C8B-B14F-4D97-AF65-F5344CB8AC3E}">
        <p14:creationId xmlns:p14="http://schemas.microsoft.com/office/powerpoint/2010/main" val="1001859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12.09.2023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13943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F6F66-6180-4A53-A88A-8CC40BDEAF19}" type="datetimeFigureOut">
              <a:rPr lang="nb-NO" smtClean="0"/>
              <a:t>12.09.2023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743B-B0D5-4A5A-8ABC-7B4874EEDC81}" type="slidenum">
              <a:rPr lang="nb-NO" smtClean="0"/>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7456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tel og innhold - lysblå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F6F66-6180-4A53-A88A-8CC40BDEAF19}" type="datetimeFigureOut">
              <a:rPr lang="nb-NO" smtClean="0"/>
              <a:t>12.09.2023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743B-B0D5-4A5A-8ABC-7B4874EEDC81}" type="slidenum">
              <a:rPr lang="nb-NO" smtClean="0"/>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257247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o spalter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p:nvSpPr>
        <p:spPr>
          <a:xfrm>
            <a:off x="-1" y="0"/>
            <a:ext cx="1219200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F6F66-6180-4A53-A88A-8CC40BDEAF19}" type="datetimeFigureOut">
              <a:rPr lang="nb-NO" smtClean="0"/>
              <a:t>12.09.2023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743B-B0D5-4A5A-8ABC-7B4874EEDC81}" type="slidenum">
              <a:rPr lang="nb-NO" smtClean="0"/>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rgbClr val="E3ECED"/>
          </a:solidFill>
        </p:spPr>
        <p:txBody>
          <a:bodyPr/>
          <a:lstStyle/>
          <a:p>
            <a:r>
              <a:rPr lang="nb-NO"/>
              <a:t>Klikk for å sette inn bilde</a:t>
            </a:r>
          </a:p>
        </p:txBody>
      </p:sp>
    </p:spTree>
    <p:extLst>
      <p:ext uri="{BB962C8B-B14F-4D97-AF65-F5344CB8AC3E}">
        <p14:creationId xmlns:p14="http://schemas.microsoft.com/office/powerpoint/2010/main" val="225962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 spalter - bilde venstre">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F6F66-6180-4A53-A88A-8CC40BDEAF19}" type="datetimeFigureOut">
              <a:rPr lang="nb-NO" smtClean="0"/>
              <a:t>12.09.2023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743B-B0D5-4A5A-8ABC-7B4874EEDC81}" type="slidenum">
              <a:rPr lang="nb-NO" smtClean="0"/>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rgbClr val="E3ECED"/>
          </a:solidFill>
        </p:spPr>
        <p:txBody>
          <a:bodyPr/>
          <a:lstStyle/>
          <a:p>
            <a:r>
              <a:rPr lang="nb-NO"/>
              <a:t>Klikk for å sette inn bilde</a:t>
            </a:r>
          </a:p>
        </p:txBody>
      </p:sp>
    </p:spTree>
    <p:extLst>
      <p:ext uri="{BB962C8B-B14F-4D97-AF65-F5344CB8AC3E}">
        <p14:creationId xmlns:p14="http://schemas.microsoft.com/office/powerpoint/2010/main" val="216651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 spalter - bilde høyre - blå bakgrunn tekst">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F6F66-6180-4A53-A88A-8CC40BDEAF19}" type="datetimeFigureOut">
              <a:rPr lang="nb-NO" smtClean="0"/>
              <a:t>12.09.2023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743B-B0D5-4A5A-8ABC-7B4874EEDC81}" type="slidenum">
              <a:rPr lang="nb-NO" smtClean="0"/>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a:t>Klikk for å sette inn bilde</a:t>
            </a:r>
          </a:p>
        </p:txBody>
      </p:sp>
    </p:spTree>
    <p:extLst>
      <p:ext uri="{BB962C8B-B14F-4D97-AF65-F5344CB8AC3E}">
        <p14:creationId xmlns:p14="http://schemas.microsoft.com/office/powerpoint/2010/main" val="199905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 spalter - bilde venstre - blå bakgrunn">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F6F66-6180-4A53-A88A-8CC40BDEAF19}" type="datetimeFigureOut">
              <a:rPr lang="nb-NO" smtClean="0"/>
              <a:t>12.09.2023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743B-B0D5-4A5A-8ABC-7B4874EEDC81}" type="slidenum">
              <a:rPr lang="nb-NO" smtClean="0"/>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a:t>Klikk for å sette inn bilde</a:t>
            </a:r>
          </a:p>
        </p:txBody>
      </p:sp>
    </p:spTree>
    <p:extLst>
      <p:ext uri="{BB962C8B-B14F-4D97-AF65-F5344CB8AC3E}">
        <p14:creationId xmlns:p14="http://schemas.microsoft.com/office/powerpoint/2010/main" val="416610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ksempel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F6F66-6180-4A53-A88A-8CC40BDEAF19}" type="datetimeFigureOut">
              <a:rPr lang="nb-NO" smtClean="0"/>
              <a:t>12.09.2023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743B-B0D5-4A5A-8ABC-7B4874EEDC81}" type="slidenum">
              <a:rPr lang="nb-NO" smtClean="0"/>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a:t>Klikk for å sette inn bilde</a:t>
            </a:r>
          </a:p>
        </p:txBody>
      </p:sp>
      <p:sp>
        <p:nvSpPr>
          <p:cNvPr id="13" name="Plassholder for tittel 1">
            <a:extLst>
              <a:ext uri="{FF2B5EF4-FFF2-40B4-BE49-F238E27FC236}">
                <a16:creationId xmlns:a16="http://schemas.microsoft.com/office/drawing/2014/main" id="{559ADE44-D286-4C48-AF6F-703878012833}"/>
              </a:ext>
            </a:extLst>
          </p:cNvPr>
          <p:cNvSpPr txBox="1">
            <a:spLocks/>
          </p:cNvSpPr>
          <p:nvPr/>
        </p:nvSpPr>
        <p:spPr>
          <a:xfrm>
            <a:off x="1124619"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a:t>EKSEMPEL</a:t>
            </a:r>
          </a:p>
        </p:txBody>
      </p:sp>
      <p:pic>
        <p:nvPicPr>
          <p:cNvPr id="5" name="Bilde 4" descr="Et bilde som inneholder lys, tegning&#10;&#10;Automatisk generert beskrivelse">
            <a:extLst>
              <a:ext uri="{FF2B5EF4-FFF2-40B4-BE49-F238E27FC236}">
                <a16:creationId xmlns:a16="http://schemas.microsoft.com/office/drawing/2014/main" id="{BDAA196A-661F-1943-8354-6DA556F118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566" y="319087"/>
            <a:ext cx="335213" cy="381133"/>
          </a:xfrm>
          <a:prstGeom prst="rect">
            <a:avLst/>
          </a:prstGeom>
        </p:spPr>
      </p:pic>
    </p:spTree>
    <p:extLst>
      <p:ext uri="{BB962C8B-B14F-4D97-AF65-F5344CB8AC3E}">
        <p14:creationId xmlns:p14="http://schemas.microsoft.com/office/powerpoint/2010/main" val="194864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ksempel - bilde venst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F6F66-6180-4A53-A88A-8CC40BDEAF19}" type="datetimeFigureOut">
              <a:rPr lang="nb-NO" smtClean="0"/>
              <a:t>12.09.2023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743B-B0D5-4A5A-8ABC-7B4874EEDC81}" type="slidenum">
              <a:rPr lang="nb-NO" smtClean="0"/>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a:t>Klikk for å sette inn bilde</a:t>
            </a:r>
          </a:p>
        </p:txBody>
      </p:sp>
      <p:sp>
        <p:nvSpPr>
          <p:cNvPr id="13" name="Plassholder for tittel 1">
            <a:extLst>
              <a:ext uri="{FF2B5EF4-FFF2-40B4-BE49-F238E27FC236}">
                <a16:creationId xmlns:a16="http://schemas.microsoft.com/office/drawing/2014/main" id="{76465E12-734C-3245-9C95-4F8EED55FA64}"/>
              </a:ext>
            </a:extLst>
          </p:cNvPr>
          <p:cNvSpPr txBox="1">
            <a:spLocks/>
          </p:cNvSpPr>
          <p:nvPr/>
        </p:nvSpPr>
        <p:spPr>
          <a:xfrm>
            <a:off x="6945848"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a:t>EKSEMPEL</a:t>
            </a:r>
          </a:p>
        </p:txBody>
      </p:sp>
      <p:pic>
        <p:nvPicPr>
          <p:cNvPr id="15" name="Bilde 14" descr="Et bilde som inneholder lys, tegning&#10;&#10;Automatisk generert beskrivelse">
            <a:extLst>
              <a:ext uri="{FF2B5EF4-FFF2-40B4-BE49-F238E27FC236}">
                <a16:creationId xmlns:a16="http://schemas.microsoft.com/office/drawing/2014/main" id="{D19E0E4C-2FD0-EE4A-8162-DFCEE973FC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4795" y="319087"/>
            <a:ext cx="335213" cy="381133"/>
          </a:xfrm>
          <a:prstGeom prst="rect">
            <a:avLst/>
          </a:prstGeom>
        </p:spPr>
      </p:pic>
    </p:spTree>
    <p:extLst>
      <p:ext uri="{BB962C8B-B14F-4D97-AF65-F5344CB8AC3E}">
        <p14:creationId xmlns:p14="http://schemas.microsoft.com/office/powerpoint/2010/main" val="347174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366591"/>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548091"/>
            <a:ext cx="10972800" cy="432332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F6F66-6180-4A53-A88A-8CC40BDEAF19}" type="datetimeFigureOut">
              <a:rPr lang="nb-NO" smtClean="0"/>
              <a:t>12.09.2023</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743B-B0D5-4A5A-8ABC-7B4874EEDC81}" type="slidenum">
              <a:rPr lang="nb-NO" smtClean="0"/>
              <a:t>‹#›</a:t>
            </a:fld>
            <a:endParaRPr lang="nb-NO"/>
          </a:p>
        </p:txBody>
      </p:sp>
      <p:pic>
        <p:nvPicPr>
          <p:cNvPr id="8" name="Bilde 7" descr="ks_hovedlogo_rgb.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1280277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8" r:id="rId16"/>
    <p:sldLayoutId id="2147483681" r:id="rId17"/>
  </p:sldLayoutIdLst>
  <p:txStyles>
    <p:titleStyle>
      <a:lvl1pPr algn="l" defTabSz="457200" rtl="0" eaLnBrk="1" latinLnBrk="0" hangingPunct="1">
        <a:spcBef>
          <a:spcPct val="0"/>
        </a:spcBef>
        <a:buNone/>
        <a:defRPr sz="36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ks.no/kommit" TargetMode="External"/><Relationship Id="rId7" Type="http://schemas.openxmlformats.org/officeDocument/2006/relationships/hyperlink" Target="https://www.ks.no/fagomrader/digitalisering/felleslosninger/verktoykasse-plan--og-byggesak/styringsdokumenter/ksrolle/"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www.nodnett.no/Nodnett/nasjonal-styringsmodell/om-styringsmodellen/" TargetMode="External"/><Relationship Id="rId5" Type="http://schemas.openxmlformats.org/officeDocument/2006/relationships/hyperlink" Target="https://www.ehelse.no/styrer-og-utvalg/nasjonalt-e-helsestyre" TargetMode="External"/><Relationship Id="rId4" Type="http://schemas.openxmlformats.org/officeDocument/2006/relationships/hyperlink" Target="https://www.digdir.no/digitalisering-og-samordning/skate/125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474DE9-16E3-4C92-A789-5E60CBBFCC50}"/>
              </a:ext>
            </a:extLst>
          </p:cNvPr>
          <p:cNvSpPr>
            <a:spLocks noGrp="1"/>
          </p:cNvSpPr>
          <p:nvPr>
            <p:ph type="ctrTitle"/>
          </p:nvPr>
        </p:nvSpPr>
        <p:spPr/>
        <p:txBody>
          <a:bodyPr/>
          <a:lstStyle/>
          <a:p>
            <a:r>
              <a:rPr lang="nb-NO" b="1" dirty="0"/>
              <a:t>Hvordan fungerer samhandlingsmodellen mellom stat og kommune? </a:t>
            </a:r>
            <a:br>
              <a:rPr lang="nb-NO" b="1" dirty="0"/>
            </a:br>
            <a:br>
              <a:rPr lang="nb-NO" b="1" dirty="0"/>
            </a:br>
            <a:endParaRPr lang="nb-NO" dirty="0"/>
          </a:p>
        </p:txBody>
      </p:sp>
      <p:sp>
        <p:nvSpPr>
          <p:cNvPr id="5" name="Undertittel 4">
            <a:extLst>
              <a:ext uri="{FF2B5EF4-FFF2-40B4-BE49-F238E27FC236}">
                <a16:creationId xmlns:a16="http://schemas.microsoft.com/office/drawing/2014/main" id="{6F261F93-103A-D28C-05F1-A1042E34C218}"/>
              </a:ext>
            </a:extLst>
          </p:cNvPr>
          <p:cNvSpPr>
            <a:spLocks noGrp="1"/>
          </p:cNvSpPr>
          <p:nvPr>
            <p:ph type="subTitle" idx="1"/>
          </p:nvPr>
        </p:nvSpPr>
        <p:spPr>
          <a:xfrm>
            <a:off x="664227" y="3226931"/>
            <a:ext cx="8534400" cy="792175"/>
          </a:xfrm>
        </p:spPr>
        <p:txBody>
          <a:bodyPr>
            <a:normAutofit fontScale="92500" lnSpcReduction="20000"/>
          </a:bodyPr>
          <a:lstStyle/>
          <a:p>
            <a:endParaRPr lang="nb-NO" sz="800" dirty="0"/>
          </a:p>
          <a:p>
            <a:endParaRPr lang="nb-NO" sz="800" dirty="0"/>
          </a:p>
          <a:p>
            <a:r>
              <a:rPr lang="nb-NO" sz="1200" dirty="0"/>
              <a:t>Asbjørn Finstad</a:t>
            </a:r>
          </a:p>
          <a:p>
            <a:r>
              <a:rPr lang="nb-NO" sz="1200" dirty="0"/>
              <a:t>Avdelingsdirektør Strategisk IKT og digitalisering</a:t>
            </a:r>
          </a:p>
          <a:p>
            <a:r>
              <a:rPr lang="nb-NO" sz="1200" dirty="0"/>
              <a:t>KS</a:t>
            </a:r>
            <a:endParaRPr lang="nb-NO" sz="800" dirty="0"/>
          </a:p>
        </p:txBody>
      </p:sp>
    </p:spTree>
    <p:extLst>
      <p:ext uri="{BB962C8B-B14F-4D97-AF65-F5344CB8AC3E}">
        <p14:creationId xmlns:p14="http://schemas.microsoft.com/office/powerpoint/2010/main" val="135257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A457F80-E999-720F-5730-56EB227897E8}"/>
              </a:ext>
            </a:extLst>
          </p:cNvPr>
          <p:cNvPicPr>
            <a:picLocks noChangeAspect="1"/>
          </p:cNvPicPr>
          <p:nvPr/>
        </p:nvPicPr>
        <p:blipFill rotWithShape="1">
          <a:blip r:embed="rId3"/>
          <a:srcRect t="10666" b="5037"/>
          <a:stretch/>
        </p:blipFill>
        <p:spPr>
          <a:xfrm>
            <a:off x="0" y="101600"/>
            <a:ext cx="12025940" cy="6756400"/>
          </a:xfrm>
          <a:prstGeom prst="rect">
            <a:avLst/>
          </a:prstGeom>
        </p:spPr>
      </p:pic>
    </p:spTree>
    <p:extLst>
      <p:ext uri="{BB962C8B-B14F-4D97-AF65-F5344CB8AC3E}">
        <p14:creationId xmlns:p14="http://schemas.microsoft.com/office/powerpoint/2010/main" val="336437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43D453AD-B14B-1BD6-CB49-06A419531178}"/>
              </a:ext>
            </a:extLst>
          </p:cNvPr>
          <p:cNvSpPr>
            <a:spLocks noGrp="1"/>
          </p:cNvSpPr>
          <p:nvPr>
            <p:ph type="title"/>
          </p:nvPr>
        </p:nvSpPr>
        <p:spPr>
          <a:xfrm>
            <a:off x="487178" y="-66158"/>
            <a:ext cx="10959951" cy="1162050"/>
          </a:xfrm>
        </p:spPr>
        <p:txBody>
          <a:bodyPr>
            <a:noAutofit/>
          </a:bodyPr>
          <a:lstStyle/>
          <a:p>
            <a:r>
              <a:rPr lang="en-US" sz="2800" b="0" dirty="0" err="1"/>
              <a:t>Regjeringen</a:t>
            </a:r>
            <a:r>
              <a:rPr lang="en-US" sz="2800" b="0" dirty="0"/>
              <a:t> </a:t>
            </a:r>
            <a:r>
              <a:rPr lang="en-US" sz="2800" b="0" dirty="0" err="1"/>
              <a:t>igangsetter</a:t>
            </a:r>
            <a:r>
              <a:rPr lang="en-US" sz="2800" b="0" dirty="0"/>
              <a:t> </a:t>
            </a:r>
            <a:r>
              <a:rPr lang="en-US" sz="2800" b="0" dirty="0" err="1"/>
              <a:t>arbeid</a:t>
            </a:r>
            <a:r>
              <a:rPr lang="en-US" sz="2800" b="0" dirty="0"/>
              <a:t> med </a:t>
            </a:r>
            <a:r>
              <a:rPr lang="en-US" sz="2800" b="0" dirty="0" err="1"/>
              <a:t>ny</a:t>
            </a:r>
            <a:r>
              <a:rPr lang="en-US" sz="2800" b="0" dirty="0"/>
              <a:t> </a:t>
            </a:r>
            <a:r>
              <a:rPr lang="en-US" sz="2800" b="0" dirty="0" err="1"/>
              <a:t>nasjonal</a:t>
            </a:r>
            <a:r>
              <a:rPr lang="en-US" sz="2800" b="0" dirty="0"/>
              <a:t> </a:t>
            </a:r>
            <a:r>
              <a:rPr lang="en-US" sz="2800" b="0" dirty="0" err="1"/>
              <a:t>digitaliseringsstrategi</a:t>
            </a:r>
            <a:endParaRPr lang="en-US" sz="2800" b="0" dirty="0"/>
          </a:p>
        </p:txBody>
      </p:sp>
      <p:pic>
        <p:nvPicPr>
          <p:cNvPr id="1026" name="Picture 2" descr="Jonas Gahr Støre og Gunn Marit Helgesen | Leder i Arbeiderpa… | Flickr">
            <a:extLst>
              <a:ext uri="{FF2B5EF4-FFF2-40B4-BE49-F238E27FC236}">
                <a16:creationId xmlns:a16="http://schemas.microsoft.com/office/drawing/2014/main" id="{16948025-825C-BCDB-F6B7-CD45949661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90" r="8540" b="-1"/>
          <a:stretch/>
        </p:blipFill>
        <p:spPr bwMode="auto">
          <a:xfrm>
            <a:off x="5326911" y="1477009"/>
            <a:ext cx="5337321" cy="4583549"/>
          </a:xfrm>
          <a:prstGeom prst="rect">
            <a:avLst/>
          </a:prstGeom>
          <a:solidFill>
            <a:srgbClr val="FFFFFF"/>
          </a:solidFill>
        </p:spPr>
      </p:pic>
      <p:sp>
        <p:nvSpPr>
          <p:cNvPr id="1033" name="Text Placeholder 3">
            <a:extLst>
              <a:ext uri="{FF2B5EF4-FFF2-40B4-BE49-F238E27FC236}">
                <a16:creationId xmlns:a16="http://schemas.microsoft.com/office/drawing/2014/main" id="{7C608ADB-66BE-90DA-DF36-873EC8F77C00}"/>
              </a:ext>
            </a:extLst>
          </p:cNvPr>
          <p:cNvSpPr>
            <a:spLocks noGrp="1"/>
          </p:cNvSpPr>
          <p:nvPr>
            <p:ph type="body" sz="half" idx="2"/>
          </p:nvPr>
        </p:nvSpPr>
        <p:spPr>
          <a:xfrm>
            <a:off x="714597" y="2174674"/>
            <a:ext cx="4011084" cy="3885884"/>
          </a:xfrm>
        </p:spPr>
        <p:txBody>
          <a:bodyPr>
            <a:normAutofit/>
          </a:bodyPr>
          <a:lstStyle/>
          <a:p>
            <a:r>
              <a:rPr lang="nb-NO" sz="2800" i="1" dirty="0">
                <a:effectLst/>
                <a:latin typeface="Calibri" panose="020F0502020204030204" pitchFamily="34" charset="0"/>
                <a:ea typeface="Calibri" panose="020F0502020204030204" pitchFamily="34" charset="0"/>
              </a:rPr>
              <a:t>«En ny nasjonal digitaliseringsstrategi kan beskrive sammenhenger, sikre sterkere </a:t>
            </a:r>
            <a:r>
              <a:rPr lang="nb-NO" sz="2800" b="1" i="1" dirty="0">
                <a:effectLst/>
                <a:latin typeface="Calibri" panose="020F0502020204030204" pitchFamily="34" charset="0"/>
                <a:ea typeface="Calibri" panose="020F0502020204030204" pitchFamily="34" charset="0"/>
              </a:rPr>
              <a:t>samordning</a:t>
            </a:r>
            <a:r>
              <a:rPr lang="nb-NO" sz="2800" i="1" dirty="0">
                <a:effectLst/>
                <a:latin typeface="Calibri" panose="020F0502020204030204" pitchFamily="34" charset="0"/>
                <a:ea typeface="Calibri" panose="020F0502020204030204" pitchFamily="34" charset="0"/>
              </a:rPr>
              <a:t> og tydeliggjøre en </a:t>
            </a:r>
            <a:r>
              <a:rPr lang="nb-NO" sz="2800" b="1" i="1" dirty="0">
                <a:effectLst/>
                <a:latin typeface="Calibri" panose="020F0502020204030204" pitchFamily="34" charset="0"/>
                <a:ea typeface="Calibri" panose="020F0502020204030204" pitchFamily="34" charset="0"/>
              </a:rPr>
              <a:t>helhetlig politikk </a:t>
            </a:r>
            <a:r>
              <a:rPr lang="nb-NO" sz="2800" i="1" dirty="0">
                <a:effectLst/>
                <a:latin typeface="Calibri" panose="020F0502020204030204" pitchFamily="34" charset="0"/>
                <a:ea typeface="Calibri" panose="020F0502020204030204" pitchFamily="34" charset="0"/>
              </a:rPr>
              <a:t>som går på tvers av offentlig og privat sektor.»</a:t>
            </a:r>
            <a:endParaRPr lang="en-US" sz="2800" dirty="0"/>
          </a:p>
        </p:txBody>
      </p:sp>
    </p:spTree>
    <p:extLst>
      <p:ext uri="{BB962C8B-B14F-4D97-AF65-F5344CB8AC3E}">
        <p14:creationId xmlns:p14="http://schemas.microsoft.com/office/powerpoint/2010/main" val="2955234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D962204-5945-C853-6ABF-E4BE1681468F}"/>
              </a:ext>
            </a:extLst>
          </p:cNvPr>
          <p:cNvSpPr>
            <a:spLocks noGrp="1"/>
          </p:cNvSpPr>
          <p:nvPr>
            <p:ph type="ctrTitle"/>
          </p:nvPr>
        </p:nvSpPr>
        <p:spPr/>
        <p:txBody>
          <a:bodyPr/>
          <a:lstStyle/>
          <a:p>
            <a:r>
              <a:rPr lang="nb-NO" dirty="0"/>
              <a:t>Takk for meg!</a:t>
            </a:r>
          </a:p>
        </p:txBody>
      </p:sp>
    </p:spTree>
    <p:extLst>
      <p:ext uri="{BB962C8B-B14F-4D97-AF65-F5344CB8AC3E}">
        <p14:creationId xmlns:p14="http://schemas.microsoft.com/office/powerpoint/2010/main" val="211082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4">
            <a:extLst>
              <a:ext uri="{FF2B5EF4-FFF2-40B4-BE49-F238E27FC236}">
                <a16:creationId xmlns:a16="http://schemas.microsoft.com/office/drawing/2014/main" id="{DFCB872A-D5DF-B749-A31B-DB40480FA7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89034"/>
            <a:ext cx="12234533" cy="7147034"/>
          </a:xfrm>
          <a:prstGeom prst="rect">
            <a:avLst/>
          </a:prstGeom>
        </p:spPr>
      </p:pic>
      <p:sp>
        <p:nvSpPr>
          <p:cNvPr id="7" name="Rektangel 6">
            <a:extLst>
              <a:ext uri="{FF2B5EF4-FFF2-40B4-BE49-F238E27FC236}">
                <a16:creationId xmlns:a16="http://schemas.microsoft.com/office/drawing/2014/main" id="{A8BFCD67-BB5E-0648-9F2F-B7F27874127D}"/>
              </a:ext>
            </a:extLst>
          </p:cNvPr>
          <p:cNvSpPr/>
          <p:nvPr/>
        </p:nvSpPr>
        <p:spPr>
          <a:xfrm>
            <a:off x="295782" y="289523"/>
            <a:ext cx="4053796" cy="1280160"/>
          </a:xfrm>
          <a:prstGeom prst="rect">
            <a:avLst/>
          </a:prstGeom>
          <a:solidFill>
            <a:srgbClr val="001046">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ittel 2">
            <a:extLst>
              <a:ext uri="{FF2B5EF4-FFF2-40B4-BE49-F238E27FC236}">
                <a16:creationId xmlns:a16="http://schemas.microsoft.com/office/drawing/2014/main" id="{CFB70903-AF08-6944-A3BE-820631A4B663}"/>
              </a:ext>
            </a:extLst>
          </p:cNvPr>
          <p:cNvSpPr>
            <a:spLocks noGrp="1"/>
          </p:cNvSpPr>
          <p:nvPr>
            <p:ph type="title"/>
          </p:nvPr>
        </p:nvSpPr>
        <p:spPr/>
        <p:txBody>
          <a:bodyPr/>
          <a:lstStyle/>
          <a:p>
            <a:r>
              <a:rPr lang="nb-NO">
                <a:solidFill>
                  <a:schemeClr val="bg1"/>
                </a:solidFill>
              </a:rPr>
              <a:t>Hvem er KS?</a:t>
            </a:r>
          </a:p>
        </p:txBody>
      </p:sp>
    </p:spTree>
    <p:extLst>
      <p:ext uri="{BB962C8B-B14F-4D97-AF65-F5344CB8AC3E}">
        <p14:creationId xmlns:p14="http://schemas.microsoft.com/office/powerpoint/2010/main" val="751481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4DADB017-1180-EA43-865C-F87B7665B7E0}"/>
              </a:ext>
            </a:extLst>
          </p:cNvPr>
          <p:cNvSpPr/>
          <p:nvPr/>
        </p:nvSpPr>
        <p:spPr>
          <a:xfrm>
            <a:off x="3394123" y="1380191"/>
            <a:ext cx="4604084" cy="4604084"/>
          </a:xfrm>
          <a:prstGeom prst="ellipse">
            <a:avLst/>
          </a:prstGeom>
          <a:noFill/>
          <a:ln>
            <a:solidFill>
              <a:srgbClr val="001A58">
                <a:alpha val="38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ittel 2"/>
          <p:cNvSpPr>
            <a:spLocks noGrp="1"/>
          </p:cNvSpPr>
          <p:nvPr>
            <p:ph type="title"/>
          </p:nvPr>
        </p:nvSpPr>
        <p:spPr>
          <a:xfrm>
            <a:off x="714375" y="732380"/>
            <a:ext cx="2419350" cy="1341664"/>
          </a:xfrm>
        </p:spPr>
        <p:txBody>
          <a:bodyPr>
            <a:normAutofit/>
          </a:bodyPr>
          <a:lstStyle/>
          <a:p>
            <a:r>
              <a:rPr lang="en-US">
                <a:ea typeface="+mj-lt"/>
                <a:cs typeface="+mj-lt"/>
              </a:rPr>
              <a:t>KS` roller</a:t>
            </a:r>
            <a:endParaRPr lang="en-US">
              <a:cs typeface="Calibri"/>
            </a:endParaRPr>
          </a:p>
        </p:txBody>
      </p:sp>
      <p:sp>
        <p:nvSpPr>
          <p:cNvPr id="5" name="Ellipse 4">
            <a:extLst>
              <a:ext uri="{FF2B5EF4-FFF2-40B4-BE49-F238E27FC236}">
                <a16:creationId xmlns:a16="http://schemas.microsoft.com/office/drawing/2014/main" id="{ED6887ED-C646-0944-89FF-FD13D0CD83DB}"/>
              </a:ext>
            </a:extLst>
          </p:cNvPr>
          <p:cNvSpPr/>
          <p:nvPr/>
        </p:nvSpPr>
        <p:spPr>
          <a:xfrm>
            <a:off x="4648934" y="2565768"/>
            <a:ext cx="2094462" cy="2105445"/>
          </a:xfrm>
          <a:prstGeom prst="ellipse">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a:ln>
                  <a:noFill/>
                </a:ln>
                <a:solidFill>
                  <a:prstClr val="white"/>
                </a:solidFill>
                <a:effectLst/>
                <a:uLnTx/>
                <a:uFillTx/>
                <a:latin typeface="Calibri"/>
                <a:ea typeface="+mn-ea"/>
                <a:cs typeface="+mn-cs"/>
              </a:rPr>
              <a:t>KS</a:t>
            </a:r>
          </a:p>
        </p:txBody>
      </p:sp>
      <p:sp>
        <p:nvSpPr>
          <p:cNvPr id="6" name="Rektangel 5">
            <a:extLst>
              <a:ext uri="{FF2B5EF4-FFF2-40B4-BE49-F238E27FC236}">
                <a16:creationId xmlns:a16="http://schemas.microsoft.com/office/drawing/2014/main" id="{CF1448D1-7B18-DA4F-BA5D-B1335E14BA60}"/>
              </a:ext>
            </a:extLst>
          </p:cNvPr>
          <p:cNvSpPr/>
          <p:nvPr/>
        </p:nvSpPr>
        <p:spPr>
          <a:xfrm>
            <a:off x="4152325" y="1171656"/>
            <a:ext cx="3087680" cy="678152"/>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prstClr val="white"/>
                </a:solidFill>
                <a:effectLst/>
                <a:uLnTx/>
                <a:uFillTx/>
                <a:latin typeface="Calibri"/>
                <a:ea typeface="+mn-ea"/>
                <a:cs typeface="+mn-cs"/>
              </a:rPr>
              <a:t>Interessepolitisk aktør</a:t>
            </a:r>
          </a:p>
        </p:txBody>
      </p:sp>
      <p:sp>
        <p:nvSpPr>
          <p:cNvPr id="7" name="Rektangel 6">
            <a:extLst>
              <a:ext uri="{FF2B5EF4-FFF2-40B4-BE49-F238E27FC236}">
                <a16:creationId xmlns:a16="http://schemas.microsoft.com/office/drawing/2014/main" id="{EA6741E6-ACC1-D248-91B8-B76984813583}"/>
              </a:ext>
            </a:extLst>
          </p:cNvPr>
          <p:cNvSpPr/>
          <p:nvPr/>
        </p:nvSpPr>
        <p:spPr>
          <a:xfrm>
            <a:off x="6743396" y="4608582"/>
            <a:ext cx="2494008" cy="704908"/>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r>
              <a:rPr lang="nb-NO" sz="2000">
                <a:solidFill>
                  <a:prstClr val="white"/>
                </a:solidFill>
                <a:latin typeface="Calibri"/>
              </a:rPr>
              <a:t>Utviklingspartner</a:t>
            </a:r>
          </a:p>
        </p:txBody>
      </p:sp>
      <p:sp>
        <p:nvSpPr>
          <p:cNvPr id="8" name="Rektangel 7">
            <a:extLst>
              <a:ext uri="{FF2B5EF4-FFF2-40B4-BE49-F238E27FC236}">
                <a16:creationId xmlns:a16="http://schemas.microsoft.com/office/drawing/2014/main" id="{B4D76BE2-B2E4-9444-A0DB-781694F5A706}"/>
              </a:ext>
            </a:extLst>
          </p:cNvPr>
          <p:cNvSpPr/>
          <p:nvPr/>
        </p:nvSpPr>
        <p:spPr>
          <a:xfrm>
            <a:off x="2147119" y="4608581"/>
            <a:ext cx="2494008" cy="704909"/>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nb-NO" sz="1700">
                <a:solidFill>
                  <a:prstClr val="white"/>
                </a:solidFill>
                <a:latin typeface="Calibri"/>
              </a:rPr>
              <a:t> Arbeidsgiverorganisasjon</a:t>
            </a:r>
          </a:p>
        </p:txBody>
      </p:sp>
      <p:sp>
        <p:nvSpPr>
          <p:cNvPr id="9" name="Rektangel 6">
            <a:extLst>
              <a:ext uri="{FF2B5EF4-FFF2-40B4-BE49-F238E27FC236}">
                <a16:creationId xmlns:a16="http://schemas.microsoft.com/office/drawing/2014/main" id="{3115AE90-3B5E-4F75-A300-C952820AAA43}"/>
              </a:ext>
            </a:extLst>
          </p:cNvPr>
          <p:cNvSpPr/>
          <p:nvPr/>
        </p:nvSpPr>
        <p:spPr>
          <a:xfrm>
            <a:off x="8101264" y="3367408"/>
            <a:ext cx="2303508" cy="502163"/>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algn="ctr"/>
            <a:r>
              <a:rPr lang="nb-NO" sz="1900">
                <a:solidFill>
                  <a:srgbClr val="001046"/>
                </a:solidFill>
                <a:latin typeface="Calibri"/>
              </a:rPr>
              <a:t>Tjenestetilbyder</a:t>
            </a:r>
          </a:p>
        </p:txBody>
      </p:sp>
    </p:spTree>
    <p:extLst>
      <p:ext uri="{BB962C8B-B14F-4D97-AF65-F5344CB8AC3E}">
        <p14:creationId xmlns:p14="http://schemas.microsoft.com/office/powerpoint/2010/main" val="412379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43E62A-AD2F-F34C-88B1-FC84CB20F36C}"/>
              </a:ext>
            </a:extLst>
          </p:cNvPr>
          <p:cNvSpPr>
            <a:spLocks noGrp="1"/>
          </p:cNvSpPr>
          <p:nvPr>
            <p:ph type="title"/>
          </p:nvPr>
        </p:nvSpPr>
        <p:spPr>
          <a:xfrm>
            <a:off x="6456845" y="937312"/>
            <a:ext cx="5343939" cy="1172818"/>
          </a:xfrm>
        </p:spPr>
        <p:txBody>
          <a:bodyPr>
            <a:normAutofit fontScale="90000"/>
          </a:bodyPr>
          <a:lstStyle/>
          <a:p>
            <a:r>
              <a:rPr lang="nb-NO"/>
              <a:t>Pådriver og samordner i digitaliseringsarbeidet</a:t>
            </a:r>
          </a:p>
        </p:txBody>
      </p:sp>
      <p:sp>
        <p:nvSpPr>
          <p:cNvPr id="3" name="Plassholder for innhold 2">
            <a:extLst>
              <a:ext uri="{FF2B5EF4-FFF2-40B4-BE49-F238E27FC236}">
                <a16:creationId xmlns:a16="http://schemas.microsoft.com/office/drawing/2014/main" id="{F1B284FC-B200-1F4D-8182-E49CA5CF0E2C}"/>
              </a:ext>
            </a:extLst>
          </p:cNvPr>
          <p:cNvSpPr>
            <a:spLocks noGrp="1"/>
          </p:cNvSpPr>
          <p:nvPr>
            <p:ph sz="quarter" idx="10"/>
          </p:nvPr>
        </p:nvSpPr>
        <p:spPr>
          <a:xfrm>
            <a:off x="6456846" y="2413414"/>
            <a:ext cx="5343938" cy="3226673"/>
          </a:xfrm>
        </p:spPr>
        <p:txBody>
          <a:bodyPr>
            <a:normAutofit lnSpcReduction="10000"/>
          </a:bodyPr>
          <a:lstStyle/>
          <a:p>
            <a:r>
              <a:rPr lang="nb-NO"/>
              <a:t>Felles strategi har vært viktig</a:t>
            </a:r>
          </a:p>
          <a:p>
            <a:r>
              <a:rPr lang="nb-NO"/>
              <a:t>Den har nær 30 initiativ (målformuleringer som regjeringen vil)</a:t>
            </a:r>
          </a:p>
          <a:p>
            <a:r>
              <a:rPr lang="nb-NO"/>
              <a:t>Disse er brukt for å ramme inn felles nasjonal innsats</a:t>
            </a:r>
          </a:p>
          <a:p>
            <a:r>
              <a:rPr lang="nb-NO"/>
              <a:t>I liten grad egnet for å planlegge lokalt og regionalt arbeid</a:t>
            </a:r>
          </a:p>
          <a:p>
            <a:endParaRPr lang="nb-NO"/>
          </a:p>
          <a:p>
            <a:endParaRPr lang="nb-NO"/>
          </a:p>
          <a:p>
            <a:endParaRPr lang="nb-NO"/>
          </a:p>
          <a:p>
            <a:endParaRPr lang="nb-NO"/>
          </a:p>
          <a:p>
            <a:endParaRPr lang="nb-NO"/>
          </a:p>
          <a:p>
            <a:endParaRPr lang="nb-NO"/>
          </a:p>
          <a:p>
            <a:endParaRPr lang="nb-NO"/>
          </a:p>
          <a:p>
            <a:endParaRPr lang="nb-NO"/>
          </a:p>
        </p:txBody>
      </p:sp>
      <p:sp>
        <p:nvSpPr>
          <p:cNvPr id="5" name="Title 1">
            <a:extLst>
              <a:ext uri="{FF2B5EF4-FFF2-40B4-BE49-F238E27FC236}">
                <a16:creationId xmlns:a16="http://schemas.microsoft.com/office/drawing/2014/main" id="{7FE82E24-4D4F-324D-85B1-AC925BDF7917}"/>
              </a:ext>
            </a:extLst>
          </p:cNvPr>
          <p:cNvSpPr txBox="1">
            <a:spLocks/>
          </p:cNvSpPr>
          <p:nvPr/>
        </p:nvSpPr>
        <p:spPr>
          <a:xfrm>
            <a:off x="6463271" y="328245"/>
            <a:ext cx="5343937" cy="68401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b="1">
                <a:solidFill>
                  <a:srgbClr val="008CD3"/>
                </a:solidFill>
              </a:rPr>
              <a:t>KS ER PREMISSLEVERANDØR </a:t>
            </a:r>
            <a:br>
              <a:rPr lang="nb-NO" sz="1800" b="1">
                <a:solidFill>
                  <a:srgbClr val="008CD3"/>
                </a:solidFill>
              </a:rPr>
            </a:br>
            <a:r>
              <a:rPr lang="nb-NO" sz="1800" b="1">
                <a:solidFill>
                  <a:srgbClr val="008CD3"/>
                </a:solidFill>
              </a:rPr>
              <a:t>I DIGITALISERING AV KOMMUNAL SEKTOR </a:t>
            </a:r>
            <a:endParaRPr lang="en-US" sz="1800" b="1">
              <a:solidFill>
                <a:srgbClr val="008CD3"/>
              </a:solidFill>
            </a:endParaRPr>
          </a:p>
        </p:txBody>
      </p:sp>
      <p:pic>
        <p:nvPicPr>
          <p:cNvPr id="7" name="Bilde 6">
            <a:extLst>
              <a:ext uri="{FF2B5EF4-FFF2-40B4-BE49-F238E27FC236}">
                <a16:creationId xmlns:a16="http://schemas.microsoft.com/office/drawing/2014/main" id="{8BD088FE-7239-8F46-87CE-EB17C9D040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6096000" cy="6905467"/>
          </a:xfrm>
          <a:prstGeom prst="rect">
            <a:avLst/>
          </a:prstGeom>
        </p:spPr>
      </p:pic>
      <p:sp>
        <p:nvSpPr>
          <p:cNvPr id="8" name="TekstSylinder 7">
            <a:extLst>
              <a:ext uri="{FF2B5EF4-FFF2-40B4-BE49-F238E27FC236}">
                <a16:creationId xmlns:a16="http://schemas.microsoft.com/office/drawing/2014/main" id="{9EA24666-886E-4590-8014-9C4A2F842254}"/>
              </a:ext>
            </a:extLst>
          </p:cNvPr>
          <p:cNvSpPr txBox="1"/>
          <p:nvPr/>
        </p:nvSpPr>
        <p:spPr>
          <a:xfrm>
            <a:off x="3836096" y="4455483"/>
            <a:ext cx="6093912" cy="584775"/>
          </a:xfrm>
          <a:prstGeom prst="rect">
            <a:avLst/>
          </a:prstGeom>
          <a:noFill/>
        </p:spPr>
        <p:txBody>
          <a:bodyPr wrap="square">
            <a:spAutoFit/>
          </a:bodyPr>
          <a:lstStyle/>
          <a:p>
            <a:r>
              <a:rPr lang="nb-NO" sz="1600" i="1">
                <a:solidFill>
                  <a:schemeClr val="bg1"/>
                </a:solidFill>
              </a:rPr>
              <a:t>Enklere hverdag for </a:t>
            </a:r>
          </a:p>
          <a:p>
            <a:r>
              <a:rPr lang="nb-NO" sz="1600" i="1">
                <a:solidFill>
                  <a:schemeClr val="bg1"/>
                </a:solidFill>
              </a:rPr>
              <a:t>innbyggere og næringsliv</a:t>
            </a:r>
          </a:p>
        </p:txBody>
      </p:sp>
      <p:sp>
        <p:nvSpPr>
          <p:cNvPr id="9" name="TekstSylinder 8">
            <a:extLst>
              <a:ext uri="{FF2B5EF4-FFF2-40B4-BE49-F238E27FC236}">
                <a16:creationId xmlns:a16="http://schemas.microsoft.com/office/drawing/2014/main" id="{17A61ED6-2DAA-4130-B35F-7438AF0971FB}"/>
              </a:ext>
            </a:extLst>
          </p:cNvPr>
          <p:cNvSpPr txBox="1"/>
          <p:nvPr/>
        </p:nvSpPr>
        <p:spPr>
          <a:xfrm>
            <a:off x="-9394" y="4286205"/>
            <a:ext cx="1604478" cy="1077218"/>
          </a:xfrm>
          <a:prstGeom prst="rect">
            <a:avLst/>
          </a:prstGeom>
          <a:noFill/>
        </p:spPr>
        <p:txBody>
          <a:bodyPr wrap="none" rtlCol="0">
            <a:spAutoFit/>
          </a:bodyPr>
          <a:lstStyle/>
          <a:p>
            <a:r>
              <a:rPr lang="nb-NO" sz="1600" i="1">
                <a:solidFill>
                  <a:schemeClr val="bg1"/>
                </a:solidFill>
              </a:rPr>
              <a:t>Likeverdighet</a:t>
            </a:r>
          </a:p>
          <a:p>
            <a:r>
              <a:rPr lang="nb-NO" sz="1600" i="1">
                <a:solidFill>
                  <a:schemeClr val="bg1"/>
                </a:solidFill>
              </a:rPr>
              <a:t>og innflytelse</a:t>
            </a:r>
          </a:p>
          <a:p>
            <a:r>
              <a:rPr lang="nb-NO" sz="1600" i="1">
                <a:solidFill>
                  <a:schemeClr val="bg1"/>
                </a:solidFill>
              </a:rPr>
              <a:t>Representativitet</a:t>
            </a:r>
          </a:p>
          <a:p>
            <a:r>
              <a:rPr lang="nb-NO" sz="1600" i="1">
                <a:solidFill>
                  <a:schemeClr val="bg1"/>
                </a:solidFill>
              </a:rPr>
              <a:t>Tidlig involvering</a:t>
            </a:r>
          </a:p>
        </p:txBody>
      </p:sp>
    </p:spTree>
    <p:extLst>
      <p:ext uri="{BB962C8B-B14F-4D97-AF65-F5344CB8AC3E}">
        <p14:creationId xmlns:p14="http://schemas.microsoft.com/office/powerpoint/2010/main" val="30296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8FA34FF-59B7-4928-9049-D05FFAFB54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219110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75146-7775-4B27-BADF-BDFC3105E1C5}"/>
              </a:ext>
            </a:extLst>
          </p:cNvPr>
          <p:cNvSpPr>
            <a:spLocks noGrp="1"/>
          </p:cNvSpPr>
          <p:nvPr>
            <p:ph type="title"/>
          </p:nvPr>
        </p:nvSpPr>
        <p:spPr>
          <a:xfrm>
            <a:off x="609600" y="325980"/>
            <a:ext cx="10972800" cy="1132114"/>
          </a:xfrm>
        </p:spPr>
        <p:txBody>
          <a:bodyPr/>
          <a:lstStyle/>
          <a:p>
            <a:r>
              <a:rPr lang="nb-NO"/>
              <a:t>Samordning og samstyring</a:t>
            </a:r>
          </a:p>
        </p:txBody>
      </p:sp>
      <p:pic>
        <p:nvPicPr>
          <p:cNvPr id="1026" name="Picture 2">
            <a:extLst>
              <a:ext uri="{FF2B5EF4-FFF2-40B4-BE49-F238E27FC236}">
                <a16:creationId xmlns:a16="http://schemas.microsoft.com/office/drawing/2014/main" id="{9309876E-8078-43E7-8E11-454D847E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54" y="2230732"/>
            <a:ext cx="2372179" cy="2458099"/>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3C97999F-8928-2D39-FAF5-B8387BBC9750}"/>
              </a:ext>
            </a:extLst>
          </p:cNvPr>
          <p:cNvPicPr>
            <a:picLocks noChangeAspect="1"/>
          </p:cNvPicPr>
          <p:nvPr/>
        </p:nvPicPr>
        <p:blipFill>
          <a:blip r:embed="rId4"/>
          <a:stretch>
            <a:fillRect/>
          </a:stretch>
        </p:blipFill>
        <p:spPr>
          <a:xfrm>
            <a:off x="1200524" y="5078071"/>
            <a:ext cx="804184" cy="718948"/>
          </a:xfrm>
          <a:prstGeom prst="rect">
            <a:avLst/>
          </a:prstGeom>
        </p:spPr>
      </p:pic>
      <p:grpSp>
        <p:nvGrpSpPr>
          <p:cNvPr id="19" name="Gruppe 18">
            <a:extLst>
              <a:ext uri="{FF2B5EF4-FFF2-40B4-BE49-F238E27FC236}">
                <a16:creationId xmlns:a16="http://schemas.microsoft.com/office/drawing/2014/main" id="{DC8605C1-2CDD-949E-421E-FBC1286D7572}"/>
              </a:ext>
            </a:extLst>
          </p:cNvPr>
          <p:cNvGrpSpPr/>
          <p:nvPr/>
        </p:nvGrpSpPr>
        <p:grpSpPr>
          <a:xfrm>
            <a:off x="1243028" y="5871719"/>
            <a:ext cx="948788" cy="386775"/>
            <a:chOff x="6564000" y="417164"/>
            <a:chExt cx="3005274" cy="1006289"/>
          </a:xfrm>
        </p:grpSpPr>
        <p:sp>
          <p:nvSpPr>
            <p:cNvPr id="11" name="Rektangel 10">
              <a:extLst>
                <a:ext uri="{FF2B5EF4-FFF2-40B4-BE49-F238E27FC236}">
                  <a16:creationId xmlns:a16="http://schemas.microsoft.com/office/drawing/2014/main" id="{54C93F76-2981-831D-0A5E-9C23C88B3009}"/>
                </a:ext>
              </a:extLst>
            </p:cNvPr>
            <p:cNvSpPr/>
            <p:nvPr/>
          </p:nvSpPr>
          <p:spPr>
            <a:xfrm>
              <a:off x="6564000" y="417164"/>
              <a:ext cx="986590" cy="546485"/>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313861E5-5B57-277E-6D27-CE31F5E4BD9B}"/>
                </a:ext>
              </a:extLst>
            </p:cNvPr>
            <p:cNvSpPr/>
            <p:nvPr/>
          </p:nvSpPr>
          <p:spPr>
            <a:xfrm>
              <a:off x="6716400" y="569564"/>
              <a:ext cx="986590" cy="546485"/>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06249E2C-0800-91AD-EE51-742B9445F605}"/>
                </a:ext>
              </a:extLst>
            </p:cNvPr>
            <p:cNvSpPr/>
            <p:nvPr/>
          </p:nvSpPr>
          <p:spPr>
            <a:xfrm>
              <a:off x="6868800" y="721964"/>
              <a:ext cx="986590" cy="546485"/>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27396974-03F0-22AC-EBA3-9B8E867A7930}"/>
                </a:ext>
              </a:extLst>
            </p:cNvPr>
            <p:cNvSpPr/>
            <p:nvPr/>
          </p:nvSpPr>
          <p:spPr>
            <a:xfrm>
              <a:off x="7021200" y="874364"/>
              <a:ext cx="986590" cy="546485"/>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02BCA93C-0EF1-4278-20A9-5311C5CE6EE2}"/>
                </a:ext>
              </a:extLst>
            </p:cNvPr>
            <p:cNvSpPr/>
            <p:nvPr/>
          </p:nvSpPr>
          <p:spPr>
            <a:xfrm>
              <a:off x="8125484" y="419768"/>
              <a:ext cx="986590" cy="546485"/>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F11C3782-3BDE-9035-C4E6-885615441159}"/>
                </a:ext>
              </a:extLst>
            </p:cNvPr>
            <p:cNvSpPr/>
            <p:nvPr/>
          </p:nvSpPr>
          <p:spPr>
            <a:xfrm>
              <a:off x="8277884" y="572168"/>
              <a:ext cx="986590" cy="546485"/>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Rektangel 16">
              <a:extLst>
                <a:ext uri="{FF2B5EF4-FFF2-40B4-BE49-F238E27FC236}">
                  <a16:creationId xmlns:a16="http://schemas.microsoft.com/office/drawing/2014/main" id="{2505DF3C-F6D9-BC3C-28D5-44C47A33F565}"/>
                </a:ext>
              </a:extLst>
            </p:cNvPr>
            <p:cNvSpPr/>
            <p:nvPr/>
          </p:nvSpPr>
          <p:spPr>
            <a:xfrm>
              <a:off x="8430284" y="724568"/>
              <a:ext cx="986590" cy="546485"/>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A38827C4-70F4-7BD5-FDBC-D1F154ECB294}"/>
                </a:ext>
              </a:extLst>
            </p:cNvPr>
            <p:cNvSpPr/>
            <p:nvPr/>
          </p:nvSpPr>
          <p:spPr>
            <a:xfrm>
              <a:off x="8582684" y="876968"/>
              <a:ext cx="986590" cy="546485"/>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pic>
        <p:nvPicPr>
          <p:cNvPr id="8" name="Bilde 7">
            <a:extLst>
              <a:ext uri="{FF2B5EF4-FFF2-40B4-BE49-F238E27FC236}">
                <a16:creationId xmlns:a16="http://schemas.microsoft.com/office/drawing/2014/main" id="{BA84F81E-7222-5A2D-E0BA-EDB167797DB5}"/>
              </a:ext>
            </a:extLst>
          </p:cNvPr>
          <p:cNvPicPr>
            <a:picLocks noChangeAspect="1"/>
          </p:cNvPicPr>
          <p:nvPr/>
        </p:nvPicPr>
        <p:blipFill>
          <a:blip r:embed="rId5"/>
          <a:stretch>
            <a:fillRect/>
          </a:stretch>
        </p:blipFill>
        <p:spPr>
          <a:xfrm>
            <a:off x="3391321" y="1572832"/>
            <a:ext cx="8063462" cy="4567509"/>
          </a:xfrm>
          <a:prstGeom prst="rect">
            <a:avLst/>
          </a:prstGeom>
        </p:spPr>
      </p:pic>
    </p:spTree>
    <p:extLst>
      <p:ext uri="{BB962C8B-B14F-4D97-AF65-F5344CB8AC3E}">
        <p14:creationId xmlns:p14="http://schemas.microsoft.com/office/powerpoint/2010/main" val="353389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5A85E8-0E55-4E1B-8E54-D47D3747403F}"/>
              </a:ext>
            </a:extLst>
          </p:cNvPr>
          <p:cNvSpPr>
            <a:spLocks noGrp="1"/>
          </p:cNvSpPr>
          <p:nvPr>
            <p:ph type="title"/>
          </p:nvPr>
        </p:nvSpPr>
        <p:spPr>
          <a:xfrm>
            <a:off x="609600" y="265633"/>
            <a:ext cx="10972800" cy="1143000"/>
          </a:xfrm>
        </p:spPr>
        <p:txBody>
          <a:bodyPr anchor="ctr">
            <a:normAutofit/>
          </a:bodyPr>
          <a:lstStyle/>
          <a:p>
            <a:r>
              <a:rPr lang="nb-NO"/>
              <a:t>Ulike modeller for samstyring og samarbeid med stat</a:t>
            </a:r>
          </a:p>
        </p:txBody>
      </p:sp>
      <p:sp>
        <p:nvSpPr>
          <p:cNvPr id="3" name="Plassholder for innhold 2">
            <a:extLst>
              <a:ext uri="{FF2B5EF4-FFF2-40B4-BE49-F238E27FC236}">
                <a16:creationId xmlns:a16="http://schemas.microsoft.com/office/drawing/2014/main" id="{103FD633-DF4F-44C4-B386-B4BB058A821E}"/>
              </a:ext>
            </a:extLst>
          </p:cNvPr>
          <p:cNvSpPr>
            <a:spLocks noGrp="1"/>
          </p:cNvSpPr>
          <p:nvPr>
            <p:ph sz="half" idx="1"/>
          </p:nvPr>
        </p:nvSpPr>
        <p:spPr>
          <a:xfrm>
            <a:off x="609600" y="1967113"/>
            <a:ext cx="5551487" cy="3688336"/>
          </a:xfrm>
        </p:spPr>
        <p:txBody>
          <a:bodyPr vert="horz" lIns="91440" tIns="45720" rIns="91440" bIns="45720" rtlCol="0" anchor="t">
            <a:normAutofit fontScale="77500" lnSpcReduction="20000"/>
          </a:bodyPr>
          <a:lstStyle/>
          <a:p>
            <a:r>
              <a:rPr lang="nb-NO" dirty="0"/>
              <a:t>Konsultasjonsordningen (politisk nivå)</a:t>
            </a:r>
          </a:p>
          <a:p>
            <a:r>
              <a:rPr lang="nb-NO" dirty="0"/>
              <a:t>Kommunal – </a:t>
            </a:r>
            <a:r>
              <a:rPr lang="nb-NO" dirty="0">
                <a:hlinkClick r:id="rId3"/>
              </a:rPr>
              <a:t>KommIT</a:t>
            </a:r>
            <a:r>
              <a:rPr lang="nb-NO" dirty="0"/>
              <a:t> og samstyringsstrukturen forøvrig</a:t>
            </a:r>
          </a:p>
          <a:p>
            <a:r>
              <a:rPr lang="nb-NO" dirty="0">
                <a:hlinkClick r:id="rId4"/>
              </a:rPr>
              <a:t>SKATE</a:t>
            </a:r>
            <a:endParaRPr lang="nb-NO" dirty="0"/>
          </a:p>
          <a:p>
            <a:r>
              <a:rPr lang="nb-NO" dirty="0"/>
              <a:t>Samstyringsråd grunnopplæringen</a:t>
            </a:r>
            <a:endParaRPr lang="nb-NO" dirty="0">
              <a:cs typeface="Calibri"/>
            </a:endParaRPr>
          </a:p>
          <a:p>
            <a:r>
              <a:rPr lang="nb-NO" dirty="0">
                <a:hlinkClick r:id="rId5"/>
              </a:rPr>
              <a:t>Nasjonal rådsmodell </a:t>
            </a:r>
            <a:r>
              <a:rPr lang="nb-NO" dirty="0" err="1">
                <a:hlinkClick r:id="rId5"/>
              </a:rPr>
              <a:t>ehelse</a:t>
            </a:r>
            <a:r>
              <a:rPr lang="nb-NO" dirty="0"/>
              <a:t> </a:t>
            </a:r>
          </a:p>
          <a:p>
            <a:r>
              <a:rPr lang="nb-NO" dirty="0">
                <a:hlinkClick r:id="rId6"/>
              </a:rPr>
              <a:t>Nasjonal styringsmodell for nødnett</a:t>
            </a:r>
            <a:endParaRPr lang="nb-NO" dirty="0"/>
          </a:p>
          <a:p>
            <a:r>
              <a:rPr lang="nb-NO" dirty="0">
                <a:hlinkClick r:id="rId7"/>
              </a:rPr>
              <a:t>Strategisk brukerråd plan, bygg og geodata</a:t>
            </a:r>
            <a:endParaRPr lang="nb-NO" dirty="0"/>
          </a:p>
          <a:p>
            <a:endParaRPr lang="nb-NO" dirty="0"/>
          </a:p>
          <a:p>
            <a:r>
              <a:rPr lang="nb-NO" dirty="0"/>
              <a:t>Felles styringsgrupper for spesifikke prosjekter</a:t>
            </a:r>
          </a:p>
          <a:p>
            <a:endParaRPr lang="nb-NO" dirty="0"/>
          </a:p>
        </p:txBody>
      </p:sp>
      <p:pic>
        <p:nvPicPr>
          <p:cNvPr id="4" name="Bilde 3">
            <a:extLst>
              <a:ext uri="{FF2B5EF4-FFF2-40B4-BE49-F238E27FC236}">
                <a16:creationId xmlns:a16="http://schemas.microsoft.com/office/drawing/2014/main" id="{AAE01D79-BA3D-4284-A256-8C33E4DFC169}"/>
              </a:ext>
            </a:extLst>
          </p:cNvPr>
          <p:cNvPicPr>
            <a:picLocks noChangeAspect="1"/>
          </p:cNvPicPr>
          <p:nvPr/>
        </p:nvPicPr>
        <p:blipFill>
          <a:blip r:embed="rId8"/>
          <a:stretch>
            <a:fillRect/>
          </a:stretch>
        </p:blipFill>
        <p:spPr>
          <a:xfrm>
            <a:off x="6759506" y="1967113"/>
            <a:ext cx="3572666" cy="4053754"/>
          </a:xfrm>
          <a:prstGeom prst="rect">
            <a:avLst/>
          </a:prstGeom>
          <a:noFill/>
          <a:ln>
            <a:solidFill>
              <a:schemeClr val="tx1"/>
            </a:solidFill>
          </a:ln>
        </p:spPr>
      </p:pic>
      <p:pic>
        <p:nvPicPr>
          <p:cNvPr id="5" name="Bilde 4">
            <a:extLst>
              <a:ext uri="{FF2B5EF4-FFF2-40B4-BE49-F238E27FC236}">
                <a16:creationId xmlns:a16="http://schemas.microsoft.com/office/drawing/2014/main" id="{8A07ADE4-018B-4678-87D9-D206C40D2490}"/>
              </a:ext>
            </a:extLst>
          </p:cNvPr>
          <p:cNvPicPr>
            <a:picLocks noChangeAspect="1"/>
          </p:cNvPicPr>
          <p:nvPr/>
        </p:nvPicPr>
        <p:blipFill>
          <a:blip r:embed="rId8"/>
          <a:stretch>
            <a:fillRect/>
          </a:stretch>
        </p:blipFill>
        <p:spPr>
          <a:xfrm>
            <a:off x="7196792" y="2216912"/>
            <a:ext cx="3445807" cy="3909812"/>
          </a:xfrm>
          <a:prstGeom prst="rect">
            <a:avLst/>
          </a:prstGeom>
          <a:ln>
            <a:solidFill>
              <a:schemeClr val="tx1"/>
            </a:solidFill>
          </a:ln>
        </p:spPr>
      </p:pic>
      <p:pic>
        <p:nvPicPr>
          <p:cNvPr id="6" name="Bilde 5">
            <a:extLst>
              <a:ext uri="{FF2B5EF4-FFF2-40B4-BE49-F238E27FC236}">
                <a16:creationId xmlns:a16="http://schemas.microsoft.com/office/drawing/2014/main" id="{950BFD4E-3DC7-4349-935E-F36C470E1EF4}"/>
              </a:ext>
            </a:extLst>
          </p:cNvPr>
          <p:cNvPicPr>
            <a:picLocks noChangeAspect="1"/>
          </p:cNvPicPr>
          <p:nvPr/>
        </p:nvPicPr>
        <p:blipFill>
          <a:blip r:embed="rId8"/>
          <a:stretch>
            <a:fillRect/>
          </a:stretch>
        </p:blipFill>
        <p:spPr>
          <a:xfrm>
            <a:off x="7695197" y="2531488"/>
            <a:ext cx="3250616" cy="3688337"/>
          </a:xfrm>
          <a:prstGeom prst="rect">
            <a:avLst/>
          </a:prstGeom>
          <a:ln>
            <a:solidFill>
              <a:schemeClr val="tx1"/>
            </a:solidFill>
          </a:ln>
        </p:spPr>
      </p:pic>
    </p:spTree>
    <p:extLst>
      <p:ext uri="{BB962C8B-B14F-4D97-AF65-F5344CB8AC3E}">
        <p14:creationId xmlns:p14="http://schemas.microsoft.com/office/powerpoint/2010/main" val="25566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F3E8C4-C88B-6D05-3FE8-C356BDED84B9}"/>
              </a:ext>
            </a:extLst>
          </p:cNvPr>
          <p:cNvSpPr>
            <a:spLocks noGrp="1"/>
          </p:cNvSpPr>
          <p:nvPr>
            <p:ph type="title"/>
          </p:nvPr>
        </p:nvSpPr>
        <p:spPr/>
        <p:txBody>
          <a:bodyPr/>
          <a:lstStyle/>
          <a:p>
            <a:endParaRPr lang="nb-NO"/>
          </a:p>
        </p:txBody>
      </p:sp>
      <p:pic>
        <p:nvPicPr>
          <p:cNvPr id="5" name="Bilde 4">
            <a:extLst>
              <a:ext uri="{FF2B5EF4-FFF2-40B4-BE49-F238E27FC236}">
                <a16:creationId xmlns:a16="http://schemas.microsoft.com/office/drawing/2014/main" id="{C85A8D60-0301-7AD7-7E52-C3B86BEC8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306" y="366591"/>
            <a:ext cx="6102186" cy="3435965"/>
          </a:xfrm>
          <a:prstGeom prst="rect">
            <a:avLst/>
          </a:prstGeom>
        </p:spPr>
      </p:pic>
      <p:pic>
        <p:nvPicPr>
          <p:cNvPr id="6" name="Bilde 5" descr="Et bilde som inneholder tekst&#10;&#10;Automatisk generert beskrivelse">
            <a:extLst>
              <a:ext uri="{FF2B5EF4-FFF2-40B4-BE49-F238E27FC236}">
                <a16:creationId xmlns:a16="http://schemas.microsoft.com/office/drawing/2014/main" id="{68BEC893-0BCD-9D9D-CC38-AF27F1D3101A}"/>
              </a:ext>
            </a:extLst>
          </p:cNvPr>
          <p:cNvPicPr>
            <a:picLocks noChangeAspect="1"/>
          </p:cNvPicPr>
          <p:nvPr/>
        </p:nvPicPr>
        <p:blipFill rotWithShape="1">
          <a:blip r:embed="rId4"/>
          <a:srcRect l="22070"/>
          <a:stretch/>
        </p:blipFill>
        <p:spPr>
          <a:xfrm>
            <a:off x="4970098" y="4894502"/>
            <a:ext cx="2048603" cy="1796422"/>
          </a:xfrm>
          <a:prstGeom prst="rect">
            <a:avLst/>
          </a:prstGeom>
        </p:spPr>
      </p:pic>
      <p:grpSp>
        <p:nvGrpSpPr>
          <p:cNvPr id="11" name="Gruppe 10">
            <a:extLst>
              <a:ext uri="{FF2B5EF4-FFF2-40B4-BE49-F238E27FC236}">
                <a16:creationId xmlns:a16="http://schemas.microsoft.com/office/drawing/2014/main" id="{47E6F0A9-4232-BDA4-924A-56D68CA2DB37}"/>
              </a:ext>
            </a:extLst>
          </p:cNvPr>
          <p:cNvGrpSpPr/>
          <p:nvPr/>
        </p:nvGrpSpPr>
        <p:grpSpPr>
          <a:xfrm>
            <a:off x="4027283" y="4020711"/>
            <a:ext cx="3936445" cy="771124"/>
            <a:chOff x="4029496" y="3966672"/>
            <a:chExt cx="3936445" cy="771124"/>
          </a:xfrm>
        </p:grpSpPr>
        <p:sp>
          <p:nvSpPr>
            <p:cNvPr id="7" name="Pil: høyre 6">
              <a:extLst>
                <a:ext uri="{FF2B5EF4-FFF2-40B4-BE49-F238E27FC236}">
                  <a16:creationId xmlns:a16="http://schemas.microsoft.com/office/drawing/2014/main" id="{879AB38E-F471-2CED-99DC-D1ED5071F40A}"/>
                </a:ext>
              </a:extLst>
            </p:cNvPr>
            <p:cNvSpPr/>
            <p:nvPr/>
          </p:nvSpPr>
          <p:spPr>
            <a:xfrm rot="3559081">
              <a:off x="4073946" y="3969446"/>
              <a:ext cx="723900" cy="8128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Pil: høyre 7">
              <a:extLst>
                <a:ext uri="{FF2B5EF4-FFF2-40B4-BE49-F238E27FC236}">
                  <a16:creationId xmlns:a16="http://schemas.microsoft.com/office/drawing/2014/main" id="{0C529613-5C85-56DA-49D6-65C59CD292D5}"/>
                </a:ext>
              </a:extLst>
            </p:cNvPr>
            <p:cNvSpPr/>
            <p:nvPr/>
          </p:nvSpPr>
          <p:spPr>
            <a:xfrm rot="7408350">
              <a:off x="7197591" y="3969446"/>
              <a:ext cx="723900" cy="8128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9" name="Pil: høyre 8">
              <a:extLst>
                <a:ext uri="{FF2B5EF4-FFF2-40B4-BE49-F238E27FC236}">
                  <a16:creationId xmlns:a16="http://schemas.microsoft.com/office/drawing/2014/main" id="{4AF0B3D1-9BDC-E330-B350-F52142E326C8}"/>
                </a:ext>
              </a:extLst>
            </p:cNvPr>
            <p:cNvSpPr/>
            <p:nvPr/>
          </p:nvSpPr>
          <p:spPr>
            <a:xfrm rot="5400000">
              <a:off x="5082917" y="3922222"/>
              <a:ext cx="723900" cy="8128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Pil: høyre 9">
              <a:extLst>
                <a:ext uri="{FF2B5EF4-FFF2-40B4-BE49-F238E27FC236}">
                  <a16:creationId xmlns:a16="http://schemas.microsoft.com/office/drawing/2014/main" id="{4D9173A3-A847-E8FD-2202-4E9E627A0DE6}"/>
                </a:ext>
              </a:extLst>
            </p:cNvPr>
            <p:cNvSpPr/>
            <p:nvPr/>
          </p:nvSpPr>
          <p:spPr>
            <a:xfrm rot="5400000">
              <a:off x="6181982" y="3922222"/>
              <a:ext cx="723900" cy="8128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30134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xit" presetSubtype="0" fill="hold" nodeType="withEffect">
                                  <p:stCondLst>
                                    <p:cond delay="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F3E8C4-C88B-6D05-3FE8-C356BDED84B9}"/>
              </a:ext>
            </a:extLst>
          </p:cNvPr>
          <p:cNvSpPr>
            <a:spLocks noGrp="1"/>
          </p:cNvSpPr>
          <p:nvPr>
            <p:ph type="title"/>
          </p:nvPr>
        </p:nvSpPr>
        <p:spPr/>
        <p:txBody>
          <a:bodyPr/>
          <a:lstStyle/>
          <a:p>
            <a:endParaRPr lang="nb-NO"/>
          </a:p>
        </p:txBody>
      </p:sp>
      <p:pic>
        <p:nvPicPr>
          <p:cNvPr id="5" name="Bilde 4">
            <a:extLst>
              <a:ext uri="{FF2B5EF4-FFF2-40B4-BE49-F238E27FC236}">
                <a16:creationId xmlns:a16="http://schemas.microsoft.com/office/drawing/2014/main" id="{C85A8D60-0301-7AD7-7E52-C3B86BEC8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306" y="366591"/>
            <a:ext cx="6102186" cy="3435965"/>
          </a:xfrm>
          <a:prstGeom prst="rect">
            <a:avLst/>
          </a:prstGeom>
        </p:spPr>
      </p:pic>
      <p:pic>
        <p:nvPicPr>
          <p:cNvPr id="6" name="Bilde 5" descr="Et bilde som inneholder tekst&#10;&#10;Automatisk generert beskrivelse">
            <a:extLst>
              <a:ext uri="{FF2B5EF4-FFF2-40B4-BE49-F238E27FC236}">
                <a16:creationId xmlns:a16="http://schemas.microsoft.com/office/drawing/2014/main" id="{68BEC893-0BCD-9D9D-CC38-AF27F1D3101A}"/>
              </a:ext>
            </a:extLst>
          </p:cNvPr>
          <p:cNvPicPr>
            <a:picLocks noChangeAspect="1"/>
          </p:cNvPicPr>
          <p:nvPr/>
        </p:nvPicPr>
        <p:blipFill rotWithShape="1">
          <a:blip r:embed="rId4"/>
          <a:srcRect l="22070"/>
          <a:stretch/>
        </p:blipFill>
        <p:spPr>
          <a:xfrm>
            <a:off x="4970098" y="4983402"/>
            <a:ext cx="2048603" cy="1796422"/>
          </a:xfrm>
          <a:prstGeom prst="rect">
            <a:avLst/>
          </a:prstGeom>
        </p:spPr>
      </p:pic>
      <p:sp>
        <p:nvSpPr>
          <p:cNvPr id="12" name="Bildeforklaring: pil mot venstre og høyre 11">
            <a:extLst>
              <a:ext uri="{FF2B5EF4-FFF2-40B4-BE49-F238E27FC236}">
                <a16:creationId xmlns:a16="http://schemas.microsoft.com/office/drawing/2014/main" id="{C1C69766-23F1-680B-E033-49F8CB0AB00D}"/>
              </a:ext>
            </a:extLst>
          </p:cNvPr>
          <p:cNvSpPr/>
          <p:nvPr/>
        </p:nvSpPr>
        <p:spPr>
          <a:xfrm rot="5400000">
            <a:off x="5385504" y="1668831"/>
            <a:ext cx="1217788" cy="5435599"/>
          </a:xfrm>
          <a:prstGeom prst="leftRightArrowCallou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SISTID" val="22fb2cd8-acc3-4254-9cae-04b68cf96cf6"/>
</p:tagLst>
</file>

<file path=ppt/theme/theme1.xml><?xml version="1.0" encoding="utf-8"?>
<a:theme xmlns:a="http://schemas.openxmlformats.org/drawingml/2006/main" name="KS avanse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 avansert" id="{2E255595-7219-467F-88D1-74B7AC9ECB87}" vid="{9DCCC25F-6C54-4CC3-BC6E-72ED5C2C329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E096829DCF8D24097824495BF642874" ma:contentTypeVersion="15" ma:contentTypeDescription="Opprett et nytt dokument." ma:contentTypeScope="" ma:versionID="34f941cdf394afafac294d77d5564175">
  <xsd:schema xmlns:xsd="http://www.w3.org/2001/XMLSchema" xmlns:xs="http://www.w3.org/2001/XMLSchema" xmlns:p="http://schemas.microsoft.com/office/2006/metadata/properties" xmlns:ns2="ee626d8d-df48-4ab1-8c26-5c93572b7cb4" xmlns:ns3="fb69f4e9-50ad-43c7-9586-dfae98348ec5" targetNamespace="http://schemas.microsoft.com/office/2006/metadata/properties" ma:root="true" ma:fieldsID="159d923045680c85ba3112e04fb77a27" ns2:_="" ns3:_="">
    <xsd:import namespace="ee626d8d-df48-4ab1-8c26-5c93572b7cb4"/>
    <xsd:import namespace="fb69f4e9-50ad-43c7-9586-dfae98348e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626d8d-df48-4ab1-8c26-5c93572b7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53ac7b7e-8fcb-443e-82a4-9bfbac99ce3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69f4e9-50ad-43c7-9586-dfae98348ec5"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0" nillable="true" ma:displayName="Taxonomy Catch All Column" ma:hidden="true" ma:list="{890ebdcb-dd57-40bf-a9fd-db31b9299e95}" ma:internalName="TaxCatchAll" ma:showField="CatchAllData" ma:web="fb69f4e9-50ad-43c7-9586-dfae98348e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b69f4e9-50ad-43c7-9586-dfae98348ec5">
      <UserInfo>
        <DisplayName>Terje Wistner</DisplayName>
        <AccountId>33</AccountId>
        <AccountType/>
      </UserInfo>
      <UserInfo>
        <DisplayName>Asbjørn Finstad</DisplayName>
        <AccountId>18</AccountId>
        <AccountType/>
      </UserInfo>
      <UserInfo>
        <DisplayName>Hallvard Hoen</DisplayName>
        <AccountId>12</AccountId>
        <AccountType/>
      </UserInfo>
      <UserInfo>
        <DisplayName>Astrid Øksenvåg</DisplayName>
        <AccountId>16</AccountId>
        <AccountType/>
      </UserInfo>
    </SharedWithUsers>
    <lcf76f155ced4ddcb4097134ff3c332f xmlns="ee626d8d-df48-4ab1-8c26-5c93572b7cb4">
      <Terms xmlns="http://schemas.microsoft.com/office/infopath/2007/PartnerControls"/>
    </lcf76f155ced4ddcb4097134ff3c332f>
    <TaxCatchAll xmlns="fb69f4e9-50ad-43c7-9586-dfae98348ec5" xsi:nil="true"/>
  </documentManagement>
</p:properties>
</file>

<file path=customXml/itemProps1.xml><?xml version="1.0" encoding="utf-8"?>
<ds:datastoreItem xmlns:ds="http://schemas.openxmlformats.org/officeDocument/2006/customXml" ds:itemID="{020033BA-081E-4BCF-9441-05BA73F7B4D0}">
  <ds:schemaRefs>
    <ds:schemaRef ds:uri="http://schemas.microsoft.com/sharepoint/v3/contenttype/forms"/>
  </ds:schemaRefs>
</ds:datastoreItem>
</file>

<file path=customXml/itemProps2.xml><?xml version="1.0" encoding="utf-8"?>
<ds:datastoreItem xmlns:ds="http://schemas.openxmlformats.org/officeDocument/2006/customXml" ds:itemID="{B1649DC2-473E-4FF4-A15E-B43FA0A141D9}"/>
</file>

<file path=customXml/itemProps3.xml><?xml version="1.0" encoding="utf-8"?>
<ds:datastoreItem xmlns:ds="http://schemas.openxmlformats.org/officeDocument/2006/customXml" ds:itemID="{13A0B07E-1937-48AA-B4BF-D95FC12FC78F}">
  <ds:schemaRefs>
    <ds:schemaRef ds:uri="fac6e5b2-87d0-4eb7-8759-9a82b428b0a8"/>
    <ds:schemaRef ds:uri="fb24991e-14c8-42c5-8d87-f6c519a11e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KS avansert</Template>
  <TotalTime>33</TotalTime>
  <Words>750</Words>
  <Application>Microsoft Office PowerPoint</Application>
  <PresentationFormat>Widescreen</PresentationFormat>
  <Paragraphs>92</Paragraphs>
  <Slides>12</Slides>
  <Notes>10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12</vt:i4>
      </vt:variant>
    </vt:vector>
  </HeadingPairs>
  <TitlesOfParts>
    <vt:vector size="15" baseType="lpstr">
      <vt:lpstr>Arial</vt:lpstr>
      <vt:lpstr>Calibri</vt:lpstr>
      <vt:lpstr>KS avansert</vt:lpstr>
      <vt:lpstr>Hvordan fungerer samhandlingsmodellen mellom stat og kommune?   </vt:lpstr>
      <vt:lpstr>Hvem er KS?</vt:lpstr>
      <vt:lpstr>KS` roller</vt:lpstr>
      <vt:lpstr>Pådriver og samordner i digitaliseringsarbeidet</vt:lpstr>
      <vt:lpstr>PowerPoint-presentasjon</vt:lpstr>
      <vt:lpstr>Samordning og samstyring</vt:lpstr>
      <vt:lpstr>Ulike modeller for samstyring og samarbeid med stat</vt:lpstr>
      <vt:lpstr>PowerPoint-presentasjon</vt:lpstr>
      <vt:lpstr>PowerPoint-presentasjon</vt:lpstr>
      <vt:lpstr>PowerPoint-presentasjon</vt:lpstr>
      <vt:lpstr>Regjeringen igangsetter arbeid med ny nasjonal digitaliseringsstrategi</vt:lpstr>
      <vt:lpstr>Takk for meg!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Innlegg eKommune (10 min)</dc:title>
  <dc:creator>Hallvard Hoen</dc:creator>
  <cp:lastModifiedBy>Asbjørn Finstad</cp:lastModifiedBy>
  <cp:revision>2</cp:revision>
  <dcterms:created xsi:type="dcterms:W3CDTF">2020-10-12T10:46:16Z</dcterms:created>
  <dcterms:modified xsi:type="dcterms:W3CDTF">2023-09-12T08:58:15Z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0x0101001E096829DCF8D24097824495BF642874</vt:lpwstr>
  </property>
  <property fmtid="{D5CDD505-2E9C-101B-9397-08002B2CF9AE}" pid="3" name="CloudStatistics_StoryID">
    <vt:lpwstr>45908a99-d0fd-46f1-ac5f-392058f4922b</vt:lpwstr>
  </property>
</Properties>
</file>