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7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8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9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0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1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1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1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14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15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16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17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18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theme/theme19.xml" ContentType="application/vnd.openxmlformats-officedocument.theme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  <p:sldMasterId id="2147483707" r:id="rId6"/>
    <p:sldMasterId id="2147483729" r:id="rId7"/>
    <p:sldMasterId id="2147483754" r:id="rId8"/>
    <p:sldMasterId id="2147483774" r:id="rId9"/>
    <p:sldMasterId id="2147483799" r:id="rId10"/>
    <p:sldMasterId id="2147483824" r:id="rId11"/>
    <p:sldMasterId id="2147483849" r:id="rId12"/>
    <p:sldMasterId id="2147483874" r:id="rId13"/>
    <p:sldMasterId id="2147483899" r:id="rId14"/>
    <p:sldMasterId id="2147483924" r:id="rId15"/>
    <p:sldMasterId id="2147483949" r:id="rId16"/>
    <p:sldMasterId id="2147483974" r:id="rId17"/>
    <p:sldMasterId id="2147483999" r:id="rId18"/>
    <p:sldMasterId id="2147484024" r:id="rId19"/>
    <p:sldMasterId id="2147484049" r:id="rId20"/>
    <p:sldMasterId id="2147484074" r:id="rId21"/>
    <p:sldMasterId id="2147484099" r:id="rId22"/>
    <p:sldMasterId id="2147484124" r:id="rId23"/>
  </p:sldMasterIdLst>
  <p:notesMasterIdLst>
    <p:notesMasterId r:id="rId34"/>
  </p:notesMasterIdLst>
  <p:sldIdLst>
    <p:sldId id="285" r:id="rId24"/>
    <p:sldId id="2147196880" r:id="rId25"/>
    <p:sldId id="29517" r:id="rId26"/>
    <p:sldId id="2147197046" r:id="rId27"/>
    <p:sldId id="2147197120" r:id="rId28"/>
    <p:sldId id="2147469918" r:id="rId29"/>
    <p:sldId id="29658" r:id="rId30"/>
    <p:sldId id="2147197102" r:id="rId31"/>
    <p:sldId id="314" r:id="rId32"/>
    <p:sldId id="2147469928" r:id="rId33"/>
  </p:sldIdLst>
  <p:sldSz cx="12192000" cy="6858000"/>
  <p:notesSz cx="6792913" cy="9925050"/>
  <p:custDataLst>
    <p:tags r:id="rId35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pos="4974" userDrawn="1">
          <p15:clr>
            <a:srgbClr val="A4A3A4"/>
          </p15:clr>
        </p15:guide>
        <p15:guide id="5" pos="461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pos="551" userDrawn="1">
          <p15:clr>
            <a:srgbClr val="A4A3A4"/>
          </p15:clr>
        </p15:guide>
        <p15:guide id="8" pos="272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20995F-8CA3-D27D-EB25-3CCF823667A1}" name="Slaatto-Hornnes, Stig" initials="SS" userId="S::Stig.Hornnes@digdir.no::7bba9742-ea9b-41fc-a4fa-24d179fe9b0c" providerId="AD"/>
  <p188:author id="{B7EEB17E-7BA5-B625-1909-74A950BFFA5F}" name="Elkadi, Nour Eddine" initials="ENE" userId="S::nour-eddine.elkadi@digdir.no::ea92f87f-eb87-4840-8faa-fb0634f9c117" providerId="AD"/>
  <p188:author id="{46E16BE0-6B1F-679C-5DAA-A82875F3D83E}" name="Hagelin, Hans Gunnar" initials="HG" userId="S::hansgunnar.hagelin@digdir.no::a79be246-115d-4567-a9f6-2f25ef98ff6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uden, Julia den" initials="OJd" lastIdx="15" clrIdx="0">
    <p:extLst>
      <p:ext uri="{19B8F6BF-5375-455C-9EA6-DF929625EA0E}">
        <p15:presenceInfo xmlns:p15="http://schemas.microsoft.com/office/powerpoint/2012/main" userId="Ouden, Julia den" providerId="None"/>
      </p:ext>
    </p:extLst>
  </p:cmAuthor>
  <p:cmAuthor id="2" name="Den Ouden, Julia" initials="DOJ" lastIdx="4" clrIdx="1">
    <p:extLst>
      <p:ext uri="{19B8F6BF-5375-455C-9EA6-DF929625EA0E}">
        <p15:presenceInfo xmlns:p15="http://schemas.microsoft.com/office/powerpoint/2012/main" userId="S::julia.den-ouden@capgemini.com::107c10a8-88f9-40bd-b32e-ac2f0c91b736" providerId="AD"/>
      </p:ext>
    </p:extLst>
  </p:cmAuthor>
  <p:cmAuthor id="3" name="Refsnes, Øystein" initials="RØ" lastIdx="1" clrIdx="2">
    <p:extLst>
      <p:ext uri="{19B8F6BF-5375-455C-9EA6-DF929625EA0E}">
        <p15:presenceInfo xmlns:p15="http://schemas.microsoft.com/office/powerpoint/2012/main" userId="Refsnes, Øystein" providerId="None"/>
      </p:ext>
    </p:extLst>
  </p:cmAuthor>
  <p:cmAuthor id="4" name="Skjæveland, Magna" initials="SM" lastIdx="2" clrIdx="3">
    <p:extLst>
      <p:ext uri="{19B8F6BF-5375-455C-9EA6-DF929625EA0E}">
        <p15:presenceInfo xmlns:p15="http://schemas.microsoft.com/office/powerpoint/2012/main" userId="S::magna.skjavesland@capgemini.com::16bbf44c-8085-4da6-8a2f-aa21834fda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7391B9"/>
    <a:srgbClr val="1E2B3C"/>
    <a:srgbClr val="F05F63"/>
    <a:srgbClr val="E5AA20"/>
    <a:srgbClr val="F05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32" y="1044"/>
      </p:cViewPr>
      <p:guideLst>
        <p:guide orient="horz" pos="2523"/>
        <p:guide pos="7378"/>
        <p:guide pos="4974"/>
        <p:guide pos="461"/>
        <p:guide orient="horz" pos="1570"/>
        <p:guide pos="551"/>
        <p:guide pos="27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3.xml"/><Relationship Id="rId39" Type="http://schemas.openxmlformats.org/officeDocument/2006/relationships/theme" Target="theme/theme1.xml"/><Relationship Id="rId21" Type="http://schemas.openxmlformats.org/officeDocument/2006/relationships/slideMaster" Target="slideMasters/slideMaster18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6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5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tags" Target="tags/tag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atto-Hornnes, Stig" userId="7bba9742-ea9b-41fc-a4fa-24d179fe9b0c" providerId="ADAL" clId="{E4FBE463-9FFB-4421-8849-E5E00D23984F}"/>
    <pc:docChg chg="custSel addSld delSld modSld">
      <pc:chgData name="Slaatto-Hornnes, Stig" userId="7bba9742-ea9b-41fc-a4fa-24d179fe9b0c" providerId="ADAL" clId="{E4FBE463-9FFB-4421-8849-E5E00D23984F}" dt="2024-03-14T14:54:01.774" v="142" actId="47"/>
      <pc:docMkLst>
        <pc:docMk/>
      </pc:docMkLst>
      <pc:sldChg chg="modSp mod">
        <pc:chgData name="Slaatto-Hornnes, Stig" userId="7bba9742-ea9b-41fc-a4fa-24d179fe9b0c" providerId="ADAL" clId="{E4FBE463-9FFB-4421-8849-E5E00D23984F}" dt="2024-03-11T08:22:03.422" v="46" actId="20577"/>
        <pc:sldMkLst>
          <pc:docMk/>
          <pc:sldMk cId="932205619" sldId="29517"/>
        </pc:sldMkLst>
        <pc:spChg chg="mod">
          <ac:chgData name="Slaatto-Hornnes, Stig" userId="7bba9742-ea9b-41fc-a4fa-24d179fe9b0c" providerId="ADAL" clId="{E4FBE463-9FFB-4421-8849-E5E00D23984F}" dt="2024-03-11T08:22:03.422" v="46" actId="20577"/>
          <ac:spMkLst>
            <pc:docMk/>
            <pc:sldMk cId="932205619" sldId="29517"/>
            <ac:spMk id="3" creationId="{2058AD24-E562-4E51-B518-72342B2405BB}"/>
          </ac:spMkLst>
        </pc:spChg>
      </pc:sldChg>
      <pc:sldChg chg="modSp add mod">
        <pc:chgData name="Slaatto-Hornnes, Stig" userId="7bba9742-ea9b-41fc-a4fa-24d179fe9b0c" providerId="ADAL" clId="{E4FBE463-9FFB-4421-8849-E5E00D23984F}" dt="2024-03-13T11:07:35.106" v="121" actId="20577"/>
        <pc:sldMkLst>
          <pc:docMk/>
          <pc:sldMk cId="3384523763" sldId="29658"/>
        </pc:sldMkLst>
        <pc:spChg chg="mod">
          <ac:chgData name="Slaatto-Hornnes, Stig" userId="7bba9742-ea9b-41fc-a4fa-24d179fe9b0c" providerId="ADAL" clId="{E4FBE463-9FFB-4421-8849-E5E00D23984F}" dt="2024-03-13T11:07:35.106" v="121" actId="20577"/>
          <ac:spMkLst>
            <pc:docMk/>
            <pc:sldMk cId="3384523763" sldId="29658"/>
            <ac:spMk id="2" creationId="{4B11D4F3-9AD3-944B-A15C-61DBCB99E335}"/>
          </ac:spMkLst>
        </pc:spChg>
      </pc:sldChg>
      <pc:sldChg chg="del">
        <pc:chgData name="Slaatto-Hornnes, Stig" userId="7bba9742-ea9b-41fc-a4fa-24d179fe9b0c" providerId="ADAL" clId="{E4FBE463-9FFB-4421-8849-E5E00D23984F}" dt="2024-03-11T08:23:12.502" v="52" actId="47"/>
        <pc:sldMkLst>
          <pc:docMk/>
          <pc:sldMk cId="3916298986" sldId="2147197087"/>
        </pc:sldMkLst>
      </pc:sldChg>
      <pc:sldChg chg="modSp mod">
        <pc:chgData name="Slaatto-Hornnes, Stig" userId="7bba9742-ea9b-41fc-a4fa-24d179fe9b0c" providerId="ADAL" clId="{E4FBE463-9FFB-4421-8849-E5E00D23984F}" dt="2024-03-11T08:23:26.488" v="80" actId="20577"/>
        <pc:sldMkLst>
          <pc:docMk/>
          <pc:sldMk cId="126772481" sldId="2147197102"/>
        </pc:sldMkLst>
        <pc:spChg chg="mod">
          <ac:chgData name="Slaatto-Hornnes, Stig" userId="7bba9742-ea9b-41fc-a4fa-24d179fe9b0c" providerId="ADAL" clId="{E4FBE463-9FFB-4421-8849-E5E00D23984F}" dt="2024-03-11T08:23:26.488" v="80" actId="20577"/>
          <ac:spMkLst>
            <pc:docMk/>
            <pc:sldMk cId="126772481" sldId="2147197102"/>
            <ac:spMk id="3" creationId="{114B717C-E38D-3301-7C71-E29C74644C92}"/>
          </ac:spMkLst>
        </pc:spChg>
      </pc:sldChg>
      <pc:sldChg chg="add del">
        <pc:chgData name="Slaatto-Hornnes, Stig" userId="7bba9742-ea9b-41fc-a4fa-24d179fe9b0c" providerId="ADAL" clId="{E4FBE463-9FFB-4421-8849-E5E00D23984F}" dt="2024-03-13T11:07:42.606" v="122" actId="47"/>
        <pc:sldMkLst>
          <pc:docMk/>
          <pc:sldMk cId="686073468" sldId="2147197104"/>
        </pc:sldMkLst>
      </pc:sldChg>
      <pc:sldChg chg="del">
        <pc:chgData name="Slaatto-Hornnes, Stig" userId="7bba9742-ea9b-41fc-a4fa-24d179fe9b0c" providerId="ADAL" clId="{E4FBE463-9FFB-4421-8849-E5E00D23984F}" dt="2024-03-11T08:23:04.680" v="49" actId="47"/>
        <pc:sldMkLst>
          <pc:docMk/>
          <pc:sldMk cId="2432997374" sldId="2147469922"/>
        </pc:sldMkLst>
      </pc:sldChg>
      <pc:sldChg chg="del">
        <pc:chgData name="Slaatto-Hornnes, Stig" userId="7bba9742-ea9b-41fc-a4fa-24d179fe9b0c" providerId="ADAL" clId="{E4FBE463-9FFB-4421-8849-E5E00D23984F}" dt="2024-03-11T08:23:11.307" v="51" actId="47"/>
        <pc:sldMkLst>
          <pc:docMk/>
          <pc:sldMk cId="2675304225" sldId="2147469925"/>
        </pc:sldMkLst>
      </pc:sldChg>
      <pc:sldChg chg="del">
        <pc:chgData name="Slaatto-Hornnes, Stig" userId="7bba9742-ea9b-41fc-a4fa-24d179fe9b0c" providerId="ADAL" clId="{E4FBE463-9FFB-4421-8849-E5E00D23984F}" dt="2024-03-11T08:23:05.743" v="50" actId="47"/>
        <pc:sldMkLst>
          <pc:docMk/>
          <pc:sldMk cId="1669326693" sldId="2147469927"/>
        </pc:sldMkLst>
      </pc:sldChg>
      <pc:sldChg chg="delSp new mod modClrScheme chgLayout">
        <pc:chgData name="Slaatto-Hornnes, Stig" userId="7bba9742-ea9b-41fc-a4fa-24d179fe9b0c" providerId="ADAL" clId="{E4FBE463-9FFB-4421-8849-E5E00D23984F}" dt="2024-03-11T08:23:02.122" v="48" actId="700"/>
        <pc:sldMkLst>
          <pc:docMk/>
          <pc:sldMk cId="1185577756" sldId="2147469928"/>
        </pc:sldMkLst>
        <pc:spChg chg="del">
          <ac:chgData name="Slaatto-Hornnes, Stig" userId="7bba9742-ea9b-41fc-a4fa-24d179fe9b0c" providerId="ADAL" clId="{E4FBE463-9FFB-4421-8849-E5E00D23984F}" dt="2024-03-11T08:23:02.122" v="48" actId="700"/>
          <ac:spMkLst>
            <pc:docMk/>
            <pc:sldMk cId="1185577756" sldId="2147469928"/>
            <ac:spMk id="2" creationId="{5F4F7CE3-7DAC-F93B-70CF-3704F6507EEE}"/>
          </ac:spMkLst>
        </pc:spChg>
      </pc:sldChg>
      <pc:sldChg chg="addSp modSp new del mod modClrScheme chgLayout">
        <pc:chgData name="Slaatto-Hornnes, Stig" userId="7bba9742-ea9b-41fc-a4fa-24d179fe9b0c" providerId="ADAL" clId="{E4FBE463-9FFB-4421-8849-E5E00D23984F}" dt="2024-03-14T14:54:01.774" v="142" actId="47"/>
        <pc:sldMkLst>
          <pc:docMk/>
          <pc:sldMk cId="1845320670" sldId="2147469929"/>
        </pc:sldMkLst>
        <pc:spChg chg="add mod">
          <ac:chgData name="Slaatto-Hornnes, Stig" userId="7bba9742-ea9b-41fc-a4fa-24d179fe9b0c" providerId="ADAL" clId="{E4FBE463-9FFB-4421-8849-E5E00D23984F}" dt="2024-03-13T16:54:09.139" v="141" actId="20577"/>
          <ac:spMkLst>
            <pc:docMk/>
            <pc:sldMk cId="1845320670" sldId="2147469929"/>
            <ac:spMk id="2" creationId="{98077F92-B269-D40B-620B-504319A30133}"/>
          </ac:spMkLst>
        </pc:spChg>
        <pc:spChg chg="add mod">
          <ac:chgData name="Slaatto-Hornnes, Stig" userId="7bba9742-ea9b-41fc-a4fa-24d179fe9b0c" providerId="ADAL" clId="{E4FBE463-9FFB-4421-8849-E5E00D23984F}" dt="2024-03-13T16:54:03.200" v="124" actId="700"/>
          <ac:spMkLst>
            <pc:docMk/>
            <pc:sldMk cId="1845320670" sldId="2147469929"/>
            <ac:spMk id="3" creationId="{CB5B41E1-A7EE-BA56-43F8-F6EFABDFBF3C}"/>
          </ac:spMkLst>
        </pc:spChg>
      </pc:sldChg>
    </pc:docChg>
  </pc:docChgLst>
  <pc:docChgLst>
    <pc:chgData name="Øwre, Grete" userId="S::grete.owre@digdir.no::24ac33ab-6c85-4ffc-a86f-6b5d39d4b842" providerId="AD" clId="Web-{69DE4FDE-82DE-79AF-E01D-2BA828B951DF}"/>
    <pc:docChg chg="modSld">
      <pc:chgData name="Øwre, Grete" userId="S::grete.owre@digdir.no::24ac33ab-6c85-4ffc-a86f-6b5d39d4b842" providerId="AD" clId="Web-{69DE4FDE-82DE-79AF-E01D-2BA828B951DF}" dt="2024-03-11T16:25:07.818" v="32"/>
      <pc:docMkLst>
        <pc:docMk/>
      </pc:docMkLst>
      <pc:sldChg chg="modNotes">
        <pc:chgData name="Øwre, Grete" userId="S::grete.owre@digdir.no::24ac33ab-6c85-4ffc-a86f-6b5d39d4b842" providerId="AD" clId="Web-{69DE4FDE-82DE-79AF-E01D-2BA828B951DF}" dt="2024-03-11T16:25:07.818" v="32"/>
        <pc:sldMkLst>
          <pc:docMk/>
          <pc:sldMk cId="3384523763" sldId="29658"/>
        </pc:sldMkLst>
      </pc:sldChg>
    </pc:docChg>
  </pc:docChgLst>
  <pc:docChgLst>
    <pc:chgData name="Øwre, Grete" userId="S::grete.owre@digdir.no::24ac33ab-6c85-4ffc-a86f-6b5d39d4b842" providerId="AD" clId="Web-{9A5E06A0-1704-A5C3-1793-EDA0D974DD33}"/>
    <pc:docChg chg="modSld">
      <pc:chgData name="Øwre, Grete" userId="S::grete.owre@digdir.no::24ac33ab-6c85-4ffc-a86f-6b5d39d4b842" providerId="AD" clId="Web-{9A5E06A0-1704-A5C3-1793-EDA0D974DD33}" dt="2024-03-13T14:07:39.386" v="192"/>
      <pc:docMkLst>
        <pc:docMk/>
      </pc:docMkLst>
      <pc:sldChg chg="addSp modSp">
        <pc:chgData name="Øwre, Grete" userId="S::grete.owre@digdir.no::24ac33ab-6c85-4ffc-a86f-6b5d39d4b842" providerId="AD" clId="Web-{9A5E06A0-1704-A5C3-1793-EDA0D974DD33}" dt="2024-03-13T13:52:12.629" v="54" actId="20577"/>
        <pc:sldMkLst>
          <pc:docMk/>
          <pc:sldMk cId="172639771" sldId="285"/>
        </pc:sldMkLst>
        <pc:spChg chg="mod">
          <ac:chgData name="Øwre, Grete" userId="S::grete.owre@digdir.no::24ac33ab-6c85-4ffc-a86f-6b5d39d4b842" providerId="AD" clId="Web-{9A5E06A0-1704-A5C3-1793-EDA0D974DD33}" dt="2024-03-13T13:52:12.629" v="54" actId="20577"/>
          <ac:spMkLst>
            <pc:docMk/>
            <pc:sldMk cId="172639771" sldId="285"/>
            <ac:spMk id="2" creationId="{61940533-139D-E5DA-A354-4EEB06CE7639}"/>
          </ac:spMkLst>
        </pc:spChg>
        <pc:spChg chg="add mod">
          <ac:chgData name="Øwre, Grete" userId="S::grete.owre@digdir.no::24ac33ab-6c85-4ffc-a86f-6b5d39d4b842" providerId="AD" clId="Web-{9A5E06A0-1704-A5C3-1793-EDA0D974DD33}" dt="2024-03-13T13:52:04.472" v="53" actId="20577"/>
          <ac:spMkLst>
            <pc:docMk/>
            <pc:sldMk cId="172639771" sldId="285"/>
            <ac:spMk id="4" creationId="{682D1858-1A13-AABF-D9EA-3743C2962DA8}"/>
          </ac:spMkLst>
        </pc:spChg>
      </pc:sldChg>
      <pc:sldChg chg="modNotes">
        <pc:chgData name="Øwre, Grete" userId="S::grete.owre@digdir.no::24ac33ab-6c85-4ffc-a86f-6b5d39d4b842" providerId="AD" clId="Web-{9A5E06A0-1704-A5C3-1793-EDA0D974DD33}" dt="2024-03-13T13:56:09.713" v="104"/>
        <pc:sldMkLst>
          <pc:docMk/>
          <pc:sldMk cId="3384523763" sldId="29658"/>
        </pc:sldMkLst>
      </pc:sldChg>
      <pc:sldChg chg="modNotes">
        <pc:chgData name="Øwre, Grete" userId="S::grete.owre@digdir.no::24ac33ab-6c85-4ffc-a86f-6b5d39d4b842" providerId="AD" clId="Web-{9A5E06A0-1704-A5C3-1793-EDA0D974DD33}" dt="2024-03-13T13:57:49.246" v="190"/>
        <pc:sldMkLst>
          <pc:docMk/>
          <pc:sldMk cId="126772481" sldId="2147197102"/>
        </pc:sldMkLst>
      </pc:sldChg>
      <pc:sldChg chg="addSp modSp modNotes">
        <pc:chgData name="Øwre, Grete" userId="S::grete.owre@digdir.no::24ac33ab-6c85-4ffc-a86f-6b5d39d4b842" providerId="AD" clId="Web-{9A5E06A0-1704-A5C3-1793-EDA0D974DD33}" dt="2024-03-13T14:07:39.386" v="192"/>
        <pc:sldMkLst>
          <pc:docMk/>
          <pc:sldMk cId="1992559525" sldId="2147469918"/>
        </pc:sldMkLst>
        <pc:spChg chg="add mod">
          <ac:chgData name="Øwre, Grete" userId="S::grete.owre@digdir.no::24ac33ab-6c85-4ffc-a86f-6b5d39d4b842" providerId="AD" clId="Web-{9A5E06A0-1704-A5C3-1793-EDA0D974DD33}" dt="2024-03-13T13:53:40.115" v="62" actId="20577"/>
          <ac:spMkLst>
            <pc:docMk/>
            <pc:sldMk cId="1992559525" sldId="2147469918"/>
            <ac:spMk id="4" creationId="{175947B3-500A-CBE9-1D92-AF0FCFB44C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58EBA-3210-4DC2-A1FE-29F3C4F9A9D6}" type="datetimeFigureOut">
              <a:rPr lang="nb-NO" smtClean="0"/>
              <a:t>14.03.2024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7936C-A5CD-42CC-892C-BEE893540A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87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5B217-1166-4C22-8C6E-A111D50346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499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74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6B19C-1F86-034A-A9CD-6D287114CBAA}" type="slidenum">
              <a:rPr lang="en-NO" smtClean="0"/>
              <a:t>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20669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Vedtatt</a:t>
            </a:r>
            <a:r>
              <a:rPr lang="en-US">
                <a:cs typeface="Calibri"/>
              </a:rPr>
              <a:t> 29. </a:t>
            </a:r>
            <a:r>
              <a:rPr lang="en-US" err="1">
                <a:cs typeface="Calibri"/>
              </a:rPr>
              <a:t>Februar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err="1"/>
              <a:t>Forordningen</a:t>
            </a:r>
            <a:r>
              <a:rPr lang="en-US"/>
              <a:t> </a:t>
            </a:r>
            <a:r>
              <a:rPr lang="en-US" err="1"/>
              <a:t>medfører</a:t>
            </a:r>
            <a:r>
              <a:rPr lang="en-US"/>
              <a:t> </a:t>
            </a:r>
            <a:r>
              <a:rPr lang="en-US" err="1"/>
              <a:t>også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utvidelse</a:t>
            </a:r>
            <a:r>
              <a:rPr lang="en-US"/>
              <a:t> av </a:t>
            </a:r>
            <a:r>
              <a:rPr lang="en-US" err="1"/>
              <a:t>eksisterende</a:t>
            </a:r>
            <a:r>
              <a:rPr lang="en-US"/>
              <a:t> </a:t>
            </a:r>
            <a:r>
              <a:rPr lang="en-US" err="1"/>
              <a:t>samt</a:t>
            </a:r>
            <a:r>
              <a:rPr lang="en-US"/>
              <a:t> nye </a:t>
            </a:r>
            <a:r>
              <a:rPr lang="en-US" err="1"/>
              <a:t>tillitstjenester</a:t>
            </a:r>
            <a:r>
              <a:rPr lang="en-US"/>
              <a:t>. </a:t>
            </a:r>
            <a:br>
              <a:rPr lang="en-US">
                <a:cs typeface="+mn-lt"/>
              </a:rPr>
            </a:br>
            <a:r>
              <a:rPr lang="en-US" err="1"/>
              <a:t>elektroniske</a:t>
            </a:r>
            <a:r>
              <a:rPr lang="en-US"/>
              <a:t> </a:t>
            </a:r>
            <a:r>
              <a:rPr lang="en-US" err="1"/>
              <a:t>signaturer</a:t>
            </a:r>
            <a:r>
              <a:rPr lang="en-US"/>
              <a:t>, </a:t>
            </a:r>
            <a:r>
              <a:rPr lang="en-US" err="1"/>
              <a:t>segl</a:t>
            </a:r>
            <a:r>
              <a:rPr lang="en-US"/>
              <a:t>, </a:t>
            </a:r>
            <a:r>
              <a:rPr lang="en-US" err="1"/>
              <a:t>nettstedssertifikater</a:t>
            </a:r>
            <a:r>
              <a:rPr lang="en-US"/>
              <a:t>,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attributter</a:t>
            </a:r>
            <a:r>
              <a:rPr lang="en-US"/>
              <a:t>. </a:t>
            </a:r>
            <a:br>
              <a:rPr lang="en-US">
                <a:cs typeface="+mn-lt"/>
              </a:rPr>
            </a:br>
            <a:r>
              <a:rPr lang="en-US"/>
              <a:t> </a:t>
            </a:r>
            <a:r>
              <a:rPr lang="en-US" err="1"/>
              <a:t>kvalifiserte</a:t>
            </a:r>
            <a:r>
              <a:rPr lang="en-US"/>
              <a:t> </a:t>
            </a:r>
            <a:r>
              <a:rPr lang="en-US" err="1"/>
              <a:t>attesterte</a:t>
            </a:r>
            <a:r>
              <a:rPr lang="en-US"/>
              <a:t> </a:t>
            </a:r>
            <a:r>
              <a:rPr lang="en-US" err="1"/>
              <a:t>attributter</a:t>
            </a:r>
            <a:r>
              <a:rPr lang="en-US"/>
              <a:t>, </a:t>
            </a:r>
            <a:r>
              <a:rPr lang="en-US" err="1"/>
              <a:t>eller</a:t>
            </a:r>
            <a:r>
              <a:rPr lang="en-US"/>
              <a:t> Qualified Electronic Attestation of Attributes (QEAA). 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7936C-A5CD-42CC-892C-BEE893540A4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18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Dette er </a:t>
            </a:r>
            <a:r>
              <a:rPr lang="en-US" err="1"/>
              <a:t>digitale</a:t>
            </a:r>
            <a:r>
              <a:rPr lang="en-US"/>
              <a:t> </a:t>
            </a:r>
            <a:r>
              <a:rPr lang="en-US" err="1"/>
              <a:t>bevis</a:t>
            </a:r>
            <a:r>
              <a:rPr lang="en-US"/>
              <a:t> </a:t>
            </a:r>
            <a:r>
              <a:rPr lang="en-US" err="1"/>
              <a:t>som</a:t>
            </a:r>
            <a:r>
              <a:rPr lang="en-US"/>
              <a:t> </a:t>
            </a:r>
            <a:r>
              <a:rPr lang="en-US" err="1"/>
              <a:t>kan</a:t>
            </a:r>
            <a:r>
              <a:rPr lang="en-US"/>
              <a:t> </a:t>
            </a:r>
            <a:r>
              <a:rPr lang="en-US" err="1"/>
              <a:t>bli</a:t>
            </a:r>
            <a:r>
              <a:rPr lang="en-US"/>
              <a:t> </a:t>
            </a:r>
            <a:r>
              <a:rPr lang="en-US" err="1"/>
              <a:t>utstedt</a:t>
            </a:r>
            <a:r>
              <a:rPr lang="en-US"/>
              <a:t> </a:t>
            </a:r>
            <a:r>
              <a:rPr lang="en-US" err="1"/>
              <a:t>og</a:t>
            </a:r>
            <a:r>
              <a:rPr lang="en-US"/>
              <a:t> </a:t>
            </a:r>
            <a:r>
              <a:rPr lang="en-US" err="1"/>
              <a:t>validert</a:t>
            </a:r>
            <a:r>
              <a:rPr lang="en-US"/>
              <a:t> av </a:t>
            </a:r>
            <a:r>
              <a:rPr lang="en-US" err="1"/>
              <a:t>tjenestetilbydere</a:t>
            </a:r>
            <a:r>
              <a:rPr lang="en-US"/>
              <a:t>, </a:t>
            </a:r>
            <a:r>
              <a:rPr lang="en-US" err="1"/>
              <a:t>som</a:t>
            </a:r>
            <a:r>
              <a:rPr lang="en-US"/>
              <a:t> </a:t>
            </a:r>
            <a:r>
              <a:rPr lang="en-US" err="1"/>
              <a:t>kan</a:t>
            </a:r>
            <a:r>
              <a:rPr lang="en-US"/>
              <a:t> </a:t>
            </a:r>
            <a:r>
              <a:rPr lang="en-US" err="1"/>
              <a:t>legges</a:t>
            </a:r>
            <a:r>
              <a:rPr lang="en-US"/>
              <a:t> inn </a:t>
            </a:r>
            <a:r>
              <a:rPr lang="en-US" err="1"/>
              <a:t>i</a:t>
            </a:r>
            <a:r>
              <a:rPr lang="en-US"/>
              <a:t> den </a:t>
            </a:r>
            <a:r>
              <a:rPr lang="en-US" err="1"/>
              <a:t>digitale</a:t>
            </a:r>
            <a:r>
              <a:rPr lang="en-US"/>
              <a:t> </a:t>
            </a:r>
            <a:r>
              <a:rPr lang="en-US" err="1"/>
              <a:t>lommeboken</a:t>
            </a:r>
            <a:r>
              <a:rPr lang="en-US"/>
              <a:t> </a:t>
            </a:r>
            <a:r>
              <a:rPr lang="en-US" err="1"/>
              <a:t>og</a:t>
            </a:r>
            <a:r>
              <a:rPr lang="en-US"/>
              <a:t> deles med </a:t>
            </a:r>
            <a:r>
              <a:rPr lang="en-US" err="1"/>
              <a:t>andre</a:t>
            </a:r>
            <a:r>
              <a:rPr lang="en-US"/>
              <a:t>. </a:t>
            </a:r>
            <a:r>
              <a:rPr lang="en-US" err="1"/>
              <a:t>Mottakere</a:t>
            </a:r>
            <a:r>
              <a:rPr lang="en-US"/>
              <a:t> av de </a:t>
            </a:r>
            <a:r>
              <a:rPr lang="en-US" err="1"/>
              <a:t>digitale</a:t>
            </a:r>
            <a:r>
              <a:rPr lang="en-US"/>
              <a:t> </a:t>
            </a:r>
            <a:r>
              <a:rPr lang="en-US" err="1"/>
              <a:t>bevisene</a:t>
            </a:r>
            <a:r>
              <a:rPr lang="en-US"/>
              <a:t> </a:t>
            </a:r>
            <a:r>
              <a:rPr lang="en-US" err="1"/>
              <a:t>kan</a:t>
            </a:r>
            <a:r>
              <a:rPr lang="en-US"/>
              <a:t> </a:t>
            </a:r>
            <a:r>
              <a:rPr lang="en-US" err="1"/>
              <a:t>få</a:t>
            </a:r>
            <a:r>
              <a:rPr lang="en-US"/>
              <a:t> </a:t>
            </a:r>
            <a:r>
              <a:rPr lang="en-US" err="1"/>
              <a:t>bekreftet</a:t>
            </a:r>
            <a:r>
              <a:rPr lang="en-US"/>
              <a:t> at </a:t>
            </a:r>
            <a:r>
              <a:rPr lang="en-US" err="1"/>
              <a:t>bevisene</a:t>
            </a:r>
            <a:r>
              <a:rPr lang="en-US"/>
              <a:t> er genuine </a:t>
            </a:r>
            <a:r>
              <a:rPr lang="en-US" err="1"/>
              <a:t>og</a:t>
            </a:r>
            <a:r>
              <a:rPr lang="en-US"/>
              <a:t> </a:t>
            </a:r>
            <a:r>
              <a:rPr lang="en-US" err="1"/>
              <a:t>knyttet</a:t>
            </a:r>
            <a:r>
              <a:rPr lang="en-US"/>
              <a:t> </a:t>
            </a:r>
            <a:r>
              <a:rPr lang="en-US" err="1"/>
              <a:t>til</a:t>
            </a:r>
            <a:r>
              <a:rPr lang="en-US"/>
              <a:t> </a:t>
            </a:r>
            <a:r>
              <a:rPr lang="en-US" err="1"/>
              <a:t>riktig</a:t>
            </a:r>
            <a:r>
              <a:rPr lang="en-US"/>
              <a:t> person.</a:t>
            </a:r>
            <a:endParaRPr lang="en-GB"/>
          </a:p>
          <a:p>
            <a:endParaRPr lang="en-GB">
              <a:cs typeface="Calibri"/>
            </a:endParaRPr>
          </a:p>
          <a:p>
            <a:r>
              <a:rPr lang="en-GB" dirty="0"/>
              <a:t>F</a:t>
            </a:r>
            <a:r>
              <a:rPr lang="en-NO" err="1"/>
              <a:t>remheve</a:t>
            </a:r>
            <a:r>
              <a:rPr lang="en-NO" dirty="0"/>
              <a:t> </a:t>
            </a:r>
            <a:r>
              <a:rPr lang="en-NO" err="1"/>
              <a:t>spørsmål</a:t>
            </a:r>
            <a:r>
              <a:rPr lang="en-NO" dirty="0"/>
              <a:t> </a:t>
            </a:r>
            <a:r>
              <a:rPr lang="en-NO" err="1"/>
              <a:t>rundt</a:t>
            </a:r>
            <a:r>
              <a:rPr lang="en-NO" dirty="0"/>
              <a:t> </a:t>
            </a:r>
            <a:r>
              <a:rPr lang="en-NO" err="1"/>
              <a:t>produksjon</a:t>
            </a:r>
            <a:r>
              <a:rPr lang="en-NO" dirty="0"/>
              <a:t> </a:t>
            </a:r>
            <a:r>
              <a:rPr lang="en-NO" err="1"/>
              <a:t>og</a:t>
            </a:r>
            <a:r>
              <a:rPr lang="en-NO" dirty="0"/>
              <a:t> </a:t>
            </a:r>
            <a:r>
              <a:rPr lang="en-NO" err="1"/>
              <a:t>konsum</a:t>
            </a:r>
            <a:r>
              <a:rPr lang="en-NO" dirty="0"/>
              <a:t> av </a:t>
            </a:r>
            <a:r>
              <a:rPr lang="en-NO" err="1"/>
              <a:t>attesterte</a:t>
            </a:r>
            <a:r>
              <a:rPr lang="en-NO" dirty="0"/>
              <a:t> </a:t>
            </a:r>
            <a:r>
              <a:rPr lang="en-NO" err="1"/>
              <a:t>atributter</a:t>
            </a:r>
            <a:endParaRPr lang="en-NO" err="1">
              <a:cs typeface="Calibri"/>
            </a:endParaRPr>
          </a:p>
          <a:p>
            <a:r>
              <a:rPr lang="en-NO" err="1">
                <a:cs typeface="Calibri"/>
              </a:rPr>
              <a:t>Studentbevis</a:t>
            </a:r>
            <a:r>
              <a:rPr lang="en-NO">
                <a:cs typeface="Calibri"/>
              </a:rPr>
              <a:t>/</a:t>
            </a:r>
            <a:r>
              <a:rPr lang="en-NO" err="1">
                <a:cs typeface="Calibri"/>
              </a:rPr>
              <a:t>skolebevis</a:t>
            </a:r>
          </a:p>
          <a:p>
            <a:r>
              <a:rPr lang="en-NO" dirty="0">
                <a:cs typeface="Calibri"/>
              </a:rPr>
              <a:t>Reiseforsikring?</a:t>
            </a:r>
            <a:endParaRPr lang="en-NO" dirty="0"/>
          </a:p>
          <a:p>
            <a:r>
              <a:rPr lang="en-NO" dirty="0" err="1">
                <a:cs typeface="Calibri" panose="020F0502020204030204"/>
              </a:rPr>
              <a:t>Vitnemål</a:t>
            </a:r>
            <a:endParaRPr lang="en-NO" dirty="0">
              <a:cs typeface="Calibri" panose="020F0502020204030204"/>
            </a:endParaRPr>
          </a:p>
          <a:p>
            <a:r>
              <a:rPr lang="en-NO" dirty="0" err="1">
                <a:cs typeface="Calibri" panose="020F0502020204030204"/>
              </a:rPr>
              <a:t>Medlemskort</a:t>
            </a:r>
            <a:r>
              <a:rPr lang="en-NO" dirty="0">
                <a:cs typeface="Calibri" panose="020F0502020204030204"/>
              </a:rPr>
              <a:t>? </a:t>
            </a:r>
          </a:p>
          <a:p>
            <a:r>
              <a:rPr lang="en-NO" dirty="0">
                <a:cs typeface="Calibri" panose="020F0502020204030204"/>
              </a:rPr>
              <a:t>Annet</a:t>
            </a:r>
          </a:p>
          <a:p>
            <a:endParaRPr lang="en-NO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790B4-FC0F-45E1-A830-321E3396735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28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Vedtatt</a:t>
            </a:r>
            <a:r>
              <a:rPr lang="en-US">
                <a:cs typeface="Calibri"/>
              </a:rPr>
              <a:t> 29. </a:t>
            </a:r>
            <a:r>
              <a:rPr lang="en-US" err="1">
                <a:cs typeface="Calibri"/>
              </a:rPr>
              <a:t>Februar</a:t>
            </a:r>
            <a:r>
              <a:rPr lang="en-US">
                <a:cs typeface="Calibri"/>
              </a:rPr>
              <a:t> – </a:t>
            </a:r>
            <a:r>
              <a:rPr lang="en-US" err="1">
                <a:cs typeface="Calibri"/>
              </a:rPr>
              <a:t>publiseres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officiall</a:t>
            </a:r>
            <a:r>
              <a:rPr lang="en-US">
                <a:cs typeface="Calibri"/>
              </a:rPr>
              <a:t> journal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trer</a:t>
            </a:r>
            <a:r>
              <a:rPr lang="en-US">
                <a:cs typeface="Calibri"/>
              </a:rPr>
              <a:t> I kraft </a:t>
            </a:r>
            <a:r>
              <a:rPr lang="en-US" err="1">
                <a:cs typeface="Calibri"/>
              </a:rPr>
              <a:t>neste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onsdag</a:t>
            </a:r>
            <a:r>
              <a:rPr lang="en-US">
                <a:cs typeface="Calibri"/>
              </a:rPr>
              <a:t> (</a:t>
            </a:r>
            <a:r>
              <a:rPr lang="en-US" err="1">
                <a:cs typeface="Calibri"/>
              </a:rPr>
              <a:t>hvis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fristene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holdes</a:t>
            </a:r>
            <a:r>
              <a:rPr lang="en-US">
                <a:cs typeface="Calibri"/>
              </a:rPr>
              <a:t>)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7936C-A5CD-42CC-892C-BEE893540A4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6682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  <a:p>
            <a:r>
              <a:rPr lang="en-NO"/>
              <a:t>Viktig:  langsiktige målet er todelt: </a:t>
            </a:r>
          </a:p>
          <a:p>
            <a:pPr marL="171450" indent="-171450">
              <a:buFontTx/>
              <a:buChar char="-"/>
            </a:pPr>
            <a:r>
              <a:rPr lang="en-NO"/>
              <a:t>nivå høgt til alle som kan bli digitale, truleg då ein eIDAS-2.0-sertifisert lommebok</a:t>
            </a:r>
          </a:p>
          <a:p>
            <a:pPr marL="171450" indent="-171450">
              <a:buFontTx/>
              <a:buChar char="-"/>
            </a:pPr>
            <a:r>
              <a:rPr lang="en-NO"/>
              <a:t>etablere fullmaktsløsninger for dei innbyggerne som aldri blir digitale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29A90-F76F-4BD9-BF58-68CAC7FAC9A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766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hyperlink" Target="mailto:postmottak@kmd.dep.no" TargetMode="External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9.xml"/><Relationship Id="rId4" Type="http://schemas.openxmlformats.org/officeDocument/2006/relationships/image" Target="../media/image18.emf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1.xml"/><Relationship Id="rId4" Type="http://schemas.openxmlformats.org/officeDocument/2006/relationships/image" Target="../media/image18.emf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3.xml"/><Relationship Id="rId4" Type="http://schemas.openxmlformats.org/officeDocument/2006/relationships/image" Target="../media/image18.emf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5.xml"/><Relationship Id="rId4" Type="http://schemas.openxmlformats.org/officeDocument/2006/relationships/image" Target="../media/image18.emf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7.xml"/><Relationship Id="rId4" Type="http://schemas.openxmlformats.org/officeDocument/2006/relationships/image" Target="../media/image18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9.xml"/><Relationship Id="rId4" Type="http://schemas.openxmlformats.org/officeDocument/2006/relationships/image" Target="../media/image18.emf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1.xml"/><Relationship Id="rId4" Type="http://schemas.openxmlformats.org/officeDocument/2006/relationships/image" Target="../media/image18.emf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3.xml"/><Relationship Id="rId4" Type="http://schemas.openxmlformats.org/officeDocument/2006/relationships/image" Target="../media/image18.emf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4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25.xml"/><Relationship Id="rId4" Type="http://schemas.openxmlformats.org/officeDocument/2006/relationships/image" Target="../media/image18.emf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5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5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5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5.xml"/><Relationship Id="rId1" Type="http://schemas.openxmlformats.org/officeDocument/2006/relationships/tags" Target="../tags/tag27.xml"/><Relationship Id="rId4" Type="http://schemas.openxmlformats.org/officeDocument/2006/relationships/image" Target="../media/image18.emf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6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6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6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6.xml"/><Relationship Id="rId1" Type="http://schemas.openxmlformats.org/officeDocument/2006/relationships/tags" Target="../tags/tag29.xml"/><Relationship Id="rId4" Type="http://schemas.openxmlformats.org/officeDocument/2006/relationships/image" Target="../media/image18.emf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7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7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7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7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7.xml"/><Relationship Id="rId1" Type="http://schemas.openxmlformats.org/officeDocument/2006/relationships/tags" Target="../tags/tag31.xml"/><Relationship Id="rId4" Type="http://schemas.openxmlformats.org/officeDocument/2006/relationships/image" Target="../media/image18.emf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8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8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8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8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8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8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8.xml"/><Relationship Id="rId1" Type="http://schemas.openxmlformats.org/officeDocument/2006/relationships/tags" Target="../tags/tag33.xml"/><Relationship Id="rId4" Type="http://schemas.openxmlformats.org/officeDocument/2006/relationships/image" Target="../media/image18.emf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9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9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9.xml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9.xml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9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9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9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0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0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0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0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0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jpe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0890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022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861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582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442032" y="4246646"/>
            <a:ext cx="2286223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Besøksadresse:</a:t>
            </a:r>
          </a:p>
          <a:p>
            <a:pPr marL="0" algn="l" defTabSz="862462" rtl="0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en-GB" sz="900" b="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Akersgata</a:t>
            </a:r>
            <a:r>
              <a:rPr lang="en-GB"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59, 0032 Oslo</a:t>
            </a:r>
            <a:endParaRPr lang="nb-NO" sz="900" b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kstSylinder 4">
            <a:extLst>
              <a:ext uri="{FF2B5EF4-FFF2-40B4-BE49-F238E27FC236}">
                <a16:creationId xmlns:a16="http://schemas.microsoft.com/office/drawing/2014/main" id="{1EAD4DA5-F89A-4BA7-94A6-C4B44C8A53C6}"/>
              </a:ext>
            </a:extLst>
          </p:cNvPr>
          <p:cNvSpPr txBox="1"/>
          <p:nvPr userDrawn="1"/>
        </p:nvSpPr>
        <p:spPr>
          <a:xfrm>
            <a:off x="6041497" y="4246646"/>
            <a:ext cx="2008415" cy="110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Kommunal- og moderniseringsdepartementet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900" b="0" kern="1200">
                <a:solidFill>
                  <a:schemeClr val="bg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postmottak@kmd.dep.no</a:t>
            </a:r>
            <a:endParaRPr lang="en-GB" sz="900" b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22 24 90 90</a:t>
            </a:r>
          </a:p>
          <a:p>
            <a:pPr marL="0" algn="l" defTabSz="862462" rtl="0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nn-NO"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Postboks 8112 Dep, 0032 Oslo</a:t>
            </a:r>
            <a:endParaRPr lang="nb-NO" sz="900" b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kstSylinder 11">
            <a:extLst>
              <a:ext uri="{FF2B5EF4-FFF2-40B4-BE49-F238E27FC236}">
                <a16:creationId xmlns:a16="http://schemas.microsoft.com/office/drawing/2014/main" id="{3389F84D-FAEA-4C58-B63C-8FC8D10AC20A}"/>
              </a:ext>
            </a:extLst>
          </p:cNvPr>
          <p:cNvSpPr txBox="1"/>
          <p:nvPr userDrawn="1"/>
        </p:nvSpPr>
        <p:spPr>
          <a:xfrm>
            <a:off x="8442032" y="55911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 err="1">
                <a:solidFill>
                  <a:schemeClr val="bg1"/>
                </a:solidFill>
              </a:rPr>
              <a:t>Skrivarevegen</a:t>
            </a:r>
            <a:r>
              <a:rPr lang="nb-NO" sz="900" b="1">
                <a:solidFill>
                  <a:schemeClr val="bg1"/>
                </a:solidFill>
              </a:rPr>
              <a:t>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4377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5F5A90-EA08-D649-A3BD-0CF25D98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F1964A-4F92-904A-A6B1-3B7B7870A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64E7CA-0A76-3B44-9E12-0AD48444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F53D-85A0-9A4A-B116-A4DC2D2EC29D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E28B43-96D2-3348-A64E-18FCBBC8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053104-6A46-274E-95C0-A856FE56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A3749-7274-454D-A32F-4101AEBD6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823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0430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28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9212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1507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317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089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2474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7367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6566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7854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4984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35DC87-9552-41CF-BF23-18AC5FB82E17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4334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1232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985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35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471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574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038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0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50048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6173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941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561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331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3979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0380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8010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473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442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230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6754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6422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313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4740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43803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7430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314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954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837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573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2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32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9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1548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8164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189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7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55203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9717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77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931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2663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714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40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661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408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9159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850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14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001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5832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042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322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769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293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0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2038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5479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842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0889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424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078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496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8961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3229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9218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6533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019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06034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691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652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357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26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967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840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552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049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5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7588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78893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6084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5090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624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9741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7454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058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59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624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0067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693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413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3968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5732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5180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921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378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781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0751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7099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5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5880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9354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0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2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461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1964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6334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597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1205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9895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783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939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8776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793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1057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256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166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8825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340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08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62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2442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95284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1434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299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79975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0403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1627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8345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8700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356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87825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13763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8807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809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479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006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29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843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0098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510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865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7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0657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423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9535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04691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9025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9811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602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11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5304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974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3144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7654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7047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929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35DC87-9552-41CF-BF23-18AC5FB82E17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8520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3256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3278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85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5452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368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295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2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6059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1736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27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0850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1503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6905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0794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44225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01686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4150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1847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5148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3443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7318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33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949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74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03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631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693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366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1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2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31288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1960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1498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34810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1841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89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8388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4055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956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5375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9485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9239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8687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3126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018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264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464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955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2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577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64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49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0860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8460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302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1015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0321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334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80934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6243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0602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9977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5755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173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97916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045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096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04393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866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044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882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7923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190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24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07395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68318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3636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1566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6681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6889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2195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389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09292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9133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6729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46042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9159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017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829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741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374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167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163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207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9798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7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19119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0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67863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8415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1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0380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8769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95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8173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5380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972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662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96088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153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7992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014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397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4138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588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5178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589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733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7314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139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8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65803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8553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42672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1710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0848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8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4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92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003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41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6192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7214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257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661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602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5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46" y="450080"/>
            <a:ext cx="329394" cy="330711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900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1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8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692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4964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2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8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8026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797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354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2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957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299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5925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46" y="450080"/>
            <a:ext cx="329394" cy="330711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8180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2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38053975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2B9FB3-23BB-41F5-BD91-B6AC25F1321F}"/>
              </a:ext>
            </a:extLst>
          </p:cNvPr>
          <p:cNvSpPr/>
          <p:nvPr userDrawn="1"/>
        </p:nvSpPr>
        <p:spPr>
          <a:xfrm>
            <a:off x="531547" y="248603"/>
            <a:ext cx="11093898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049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7921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8425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9796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08544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4560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8109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852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1606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36725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2086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0267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7407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473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60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070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7620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70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053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2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331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7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26E5F67C-352F-4FAE-8B60-78EA31F532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pic>
        <p:nvPicPr>
          <p:cNvPr id="10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B144A45D-5D34-47A6-9205-6F52CFD22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32" y="93606"/>
            <a:ext cx="1415462" cy="5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8850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1037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1999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652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8041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2113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81181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86710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52357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337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569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679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551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5984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114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338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018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5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6038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9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148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pic>
        <p:nvPicPr>
          <p:cNvPr id="8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38E801ED-6062-4345-8480-C82CF926F4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1327" y="217923"/>
            <a:ext cx="2056849" cy="3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1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9757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pic>
        <p:nvPicPr>
          <p:cNvPr id="8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98A4EFBD-A49F-4BC5-BE4E-5B48BCD8F9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1327" y="217923"/>
            <a:ext cx="2056849" cy="3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pic>
        <p:nvPicPr>
          <p:cNvPr id="7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ACB2B0F4-10D0-4BA0-B3E0-5F41324336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1327" y="217923"/>
            <a:ext cx="2056849" cy="3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pic>
        <p:nvPicPr>
          <p:cNvPr id="7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FDFC3C17-F5DB-48A1-A8C1-939C09AB1C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1327" y="217923"/>
            <a:ext cx="2056849" cy="3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pic>
        <p:nvPicPr>
          <p:cNvPr id="7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609FA907-C9E3-476E-850C-53F5359D82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1327" y="217923"/>
            <a:ext cx="2056849" cy="3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pic>
        <p:nvPicPr>
          <p:cNvPr id="6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B6ECE5E9-5B57-4847-84EA-36189A28F6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1327" y="217923"/>
            <a:ext cx="2056849" cy="3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pic>
        <p:nvPicPr>
          <p:cNvPr id="7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0AEEF7D0-07F2-4C7A-A797-36B793356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1327" y="217923"/>
            <a:ext cx="2056849" cy="3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pic>
        <p:nvPicPr>
          <p:cNvPr id="7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814F2743-3A7A-4320-8F92-B767220768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1327" y="217923"/>
            <a:ext cx="2056849" cy="3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pic>
        <p:nvPicPr>
          <p:cNvPr id="7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95E89573-3540-47A2-86F4-D76EECEDFC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1327" y="217923"/>
            <a:ext cx="2056849" cy="3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7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54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590" y="1565673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651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18" Type="http://schemas.openxmlformats.org/officeDocument/2006/relationships/slideLayout" Target="../slideLayouts/slideLayout215.xml"/><Relationship Id="rId26" Type="http://schemas.openxmlformats.org/officeDocument/2006/relationships/oleObject" Target="../embeddings/oleObject15.bin"/><Relationship Id="rId3" Type="http://schemas.openxmlformats.org/officeDocument/2006/relationships/slideLayout" Target="../slideLayouts/slideLayout200.xml"/><Relationship Id="rId21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17" Type="http://schemas.openxmlformats.org/officeDocument/2006/relationships/slideLayout" Target="../slideLayouts/slideLayout214.xml"/><Relationship Id="rId25" Type="http://schemas.openxmlformats.org/officeDocument/2006/relationships/tags" Target="../tags/tag16.xml"/><Relationship Id="rId2" Type="http://schemas.openxmlformats.org/officeDocument/2006/relationships/slideLayout" Target="../slideLayouts/slideLayout199.xml"/><Relationship Id="rId16" Type="http://schemas.openxmlformats.org/officeDocument/2006/relationships/slideLayout" Target="../slideLayouts/slideLayout213.xml"/><Relationship Id="rId20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2.xml"/><Relationship Id="rId23" Type="http://schemas.openxmlformats.org/officeDocument/2006/relationships/slideLayout" Target="../slideLayouts/slideLayout220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07.xml"/><Relationship Id="rId19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Relationship Id="rId22" Type="http://schemas.openxmlformats.org/officeDocument/2006/relationships/slideLayout" Target="../slideLayouts/slideLayout219.xml"/><Relationship Id="rId27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3.xml"/><Relationship Id="rId18" Type="http://schemas.openxmlformats.org/officeDocument/2006/relationships/slideLayout" Target="../slideLayouts/slideLayout238.xml"/><Relationship Id="rId26" Type="http://schemas.openxmlformats.org/officeDocument/2006/relationships/oleObject" Target="../embeddings/oleObject17.bin"/><Relationship Id="rId3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slideLayout" Target="../slideLayouts/slideLayout237.xml"/><Relationship Id="rId25" Type="http://schemas.openxmlformats.org/officeDocument/2006/relationships/tags" Target="../tags/tag18.xml"/><Relationship Id="rId2" Type="http://schemas.openxmlformats.org/officeDocument/2006/relationships/slideLayout" Target="../slideLayouts/slideLayout222.xml"/><Relationship Id="rId16" Type="http://schemas.openxmlformats.org/officeDocument/2006/relationships/slideLayout" Target="../slideLayouts/slideLayout236.xml"/><Relationship Id="rId20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24" Type="http://schemas.openxmlformats.org/officeDocument/2006/relationships/theme" Target="../theme/theme11.xml"/><Relationship Id="rId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35.xml"/><Relationship Id="rId23" Type="http://schemas.openxmlformats.org/officeDocument/2006/relationships/slideLayout" Target="../slideLayouts/slideLayout24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30.xml"/><Relationship Id="rId19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Relationship Id="rId22" Type="http://schemas.openxmlformats.org/officeDocument/2006/relationships/slideLayout" Target="../slideLayouts/slideLayout242.xml"/><Relationship Id="rId27" Type="http://schemas.openxmlformats.org/officeDocument/2006/relationships/image" Target="../media/image1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18" Type="http://schemas.openxmlformats.org/officeDocument/2006/relationships/slideLayout" Target="../slideLayouts/slideLayout261.xml"/><Relationship Id="rId26" Type="http://schemas.openxmlformats.org/officeDocument/2006/relationships/oleObject" Target="../embeddings/oleObject19.bin"/><Relationship Id="rId3" Type="http://schemas.openxmlformats.org/officeDocument/2006/relationships/slideLayout" Target="../slideLayouts/slideLayout246.xml"/><Relationship Id="rId21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17" Type="http://schemas.openxmlformats.org/officeDocument/2006/relationships/slideLayout" Target="../slideLayouts/slideLayout260.xml"/><Relationship Id="rId25" Type="http://schemas.openxmlformats.org/officeDocument/2006/relationships/tags" Target="../tags/tag20.xml"/><Relationship Id="rId2" Type="http://schemas.openxmlformats.org/officeDocument/2006/relationships/slideLayout" Target="../slideLayouts/slideLayout245.xml"/><Relationship Id="rId16" Type="http://schemas.openxmlformats.org/officeDocument/2006/relationships/slideLayout" Target="../slideLayouts/slideLayout259.xml"/><Relationship Id="rId20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24" Type="http://schemas.openxmlformats.org/officeDocument/2006/relationships/theme" Target="../theme/theme12.xml"/><Relationship Id="rId5" Type="http://schemas.openxmlformats.org/officeDocument/2006/relationships/slideLayout" Target="../slideLayouts/slideLayout248.xml"/><Relationship Id="rId15" Type="http://schemas.openxmlformats.org/officeDocument/2006/relationships/slideLayout" Target="../slideLayouts/slideLayout258.xml"/><Relationship Id="rId23" Type="http://schemas.openxmlformats.org/officeDocument/2006/relationships/slideLayout" Target="../slideLayouts/slideLayout266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53.xml"/><Relationship Id="rId19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Relationship Id="rId22" Type="http://schemas.openxmlformats.org/officeDocument/2006/relationships/slideLayout" Target="../slideLayouts/slideLayout265.xml"/><Relationship Id="rId27" Type="http://schemas.openxmlformats.org/officeDocument/2006/relationships/image" Target="../media/image1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9.xml"/><Relationship Id="rId18" Type="http://schemas.openxmlformats.org/officeDocument/2006/relationships/slideLayout" Target="../slideLayouts/slideLayout284.xml"/><Relationship Id="rId26" Type="http://schemas.openxmlformats.org/officeDocument/2006/relationships/oleObject" Target="../embeddings/oleObject21.bin"/><Relationship Id="rId3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83.xml"/><Relationship Id="rId25" Type="http://schemas.openxmlformats.org/officeDocument/2006/relationships/tags" Target="../tags/tag22.xml"/><Relationship Id="rId2" Type="http://schemas.openxmlformats.org/officeDocument/2006/relationships/slideLayout" Target="../slideLayouts/slideLayout268.xml"/><Relationship Id="rId16" Type="http://schemas.openxmlformats.org/officeDocument/2006/relationships/slideLayout" Target="../slideLayouts/slideLayout282.xml"/><Relationship Id="rId20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24" Type="http://schemas.openxmlformats.org/officeDocument/2006/relationships/theme" Target="../theme/theme13.xml"/><Relationship Id="rId5" Type="http://schemas.openxmlformats.org/officeDocument/2006/relationships/slideLayout" Target="../slideLayouts/slideLayout271.xml"/><Relationship Id="rId15" Type="http://schemas.openxmlformats.org/officeDocument/2006/relationships/slideLayout" Target="../slideLayouts/slideLayout281.xml"/><Relationship Id="rId23" Type="http://schemas.openxmlformats.org/officeDocument/2006/relationships/slideLayout" Target="../slideLayouts/slideLayout289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76.xml"/><Relationship Id="rId19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0.xml"/><Relationship Id="rId22" Type="http://schemas.openxmlformats.org/officeDocument/2006/relationships/slideLayout" Target="../slideLayouts/slideLayout288.xml"/><Relationship Id="rId27" Type="http://schemas.openxmlformats.org/officeDocument/2006/relationships/image" Target="../media/image1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oleObject" Target="../embeddings/oleObject23.bin"/><Relationship Id="rId3" Type="http://schemas.openxmlformats.org/officeDocument/2006/relationships/slideLayout" Target="../slideLayouts/slideLayout292.xml"/><Relationship Id="rId21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tags" Target="../tags/tag24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theme" Target="../theme/theme14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image" Target="../media/image1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18" Type="http://schemas.openxmlformats.org/officeDocument/2006/relationships/slideLayout" Target="../slideLayouts/slideLayout330.xml"/><Relationship Id="rId26" Type="http://schemas.openxmlformats.org/officeDocument/2006/relationships/oleObject" Target="../embeddings/oleObject25.bin"/><Relationship Id="rId3" Type="http://schemas.openxmlformats.org/officeDocument/2006/relationships/slideLayout" Target="../slideLayouts/slideLayout315.xml"/><Relationship Id="rId21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17" Type="http://schemas.openxmlformats.org/officeDocument/2006/relationships/slideLayout" Target="../slideLayouts/slideLayout329.xml"/><Relationship Id="rId25" Type="http://schemas.openxmlformats.org/officeDocument/2006/relationships/tags" Target="../tags/tag26.xml"/><Relationship Id="rId2" Type="http://schemas.openxmlformats.org/officeDocument/2006/relationships/slideLayout" Target="../slideLayouts/slideLayout314.xml"/><Relationship Id="rId16" Type="http://schemas.openxmlformats.org/officeDocument/2006/relationships/slideLayout" Target="../slideLayouts/slideLayout328.xml"/><Relationship Id="rId20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24" Type="http://schemas.openxmlformats.org/officeDocument/2006/relationships/theme" Target="../theme/theme15.xml"/><Relationship Id="rId5" Type="http://schemas.openxmlformats.org/officeDocument/2006/relationships/slideLayout" Target="../slideLayouts/slideLayout317.xml"/><Relationship Id="rId15" Type="http://schemas.openxmlformats.org/officeDocument/2006/relationships/slideLayout" Target="../slideLayouts/slideLayout327.xml"/><Relationship Id="rId23" Type="http://schemas.openxmlformats.org/officeDocument/2006/relationships/slideLayout" Target="../slideLayouts/slideLayout335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22.xml"/><Relationship Id="rId19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slideLayout" Target="../slideLayouts/slideLayout326.xml"/><Relationship Id="rId22" Type="http://schemas.openxmlformats.org/officeDocument/2006/relationships/slideLayout" Target="../slideLayouts/slideLayout334.xml"/><Relationship Id="rId27" Type="http://schemas.openxmlformats.org/officeDocument/2006/relationships/image" Target="../media/image1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slideLayout" Target="../slideLayouts/slideLayout348.xml"/><Relationship Id="rId18" Type="http://schemas.openxmlformats.org/officeDocument/2006/relationships/slideLayout" Target="../slideLayouts/slideLayout353.xml"/><Relationship Id="rId26" Type="http://schemas.openxmlformats.org/officeDocument/2006/relationships/oleObject" Target="../embeddings/oleObject27.bin"/><Relationship Id="rId3" Type="http://schemas.openxmlformats.org/officeDocument/2006/relationships/slideLayout" Target="../slideLayouts/slideLayout338.xml"/><Relationship Id="rId21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7.xml"/><Relationship Id="rId17" Type="http://schemas.openxmlformats.org/officeDocument/2006/relationships/slideLayout" Target="../slideLayouts/slideLayout352.xml"/><Relationship Id="rId25" Type="http://schemas.openxmlformats.org/officeDocument/2006/relationships/tags" Target="../tags/tag28.xml"/><Relationship Id="rId2" Type="http://schemas.openxmlformats.org/officeDocument/2006/relationships/slideLayout" Target="../slideLayouts/slideLayout337.xml"/><Relationship Id="rId16" Type="http://schemas.openxmlformats.org/officeDocument/2006/relationships/slideLayout" Target="../slideLayouts/slideLayout351.xml"/><Relationship Id="rId20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24" Type="http://schemas.openxmlformats.org/officeDocument/2006/relationships/theme" Target="../theme/theme16.xml"/><Relationship Id="rId5" Type="http://schemas.openxmlformats.org/officeDocument/2006/relationships/slideLayout" Target="../slideLayouts/slideLayout340.xml"/><Relationship Id="rId15" Type="http://schemas.openxmlformats.org/officeDocument/2006/relationships/slideLayout" Target="../slideLayouts/slideLayout350.xml"/><Relationship Id="rId23" Type="http://schemas.openxmlformats.org/officeDocument/2006/relationships/slideLayout" Target="../slideLayouts/slideLayout358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45.xml"/><Relationship Id="rId19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Relationship Id="rId14" Type="http://schemas.openxmlformats.org/officeDocument/2006/relationships/slideLayout" Target="../slideLayouts/slideLayout349.xml"/><Relationship Id="rId22" Type="http://schemas.openxmlformats.org/officeDocument/2006/relationships/slideLayout" Target="../slideLayouts/slideLayout357.xml"/><Relationship Id="rId27" Type="http://schemas.openxmlformats.org/officeDocument/2006/relationships/image" Target="../media/image1.e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6.xml"/><Relationship Id="rId13" Type="http://schemas.openxmlformats.org/officeDocument/2006/relationships/slideLayout" Target="../slideLayouts/slideLayout371.xml"/><Relationship Id="rId18" Type="http://schemas.openxmlformats.org/officeDocument/2006/relationships/slideLayout" Target="../slideLayouts/slideLayout376.xml"/><Relationship Id="rId26" Type="http://schemas.openxmlformats.org/officeDocument/2006/relationships/oleObject" Target="../embeddings/oleObject29.bin"/><Relationship Id="rId3" Type="http://schemas.openxmlformats.org/officeDocument/2006/relationships/slideLayout" Target="../slideLayouts/slideLayout361.xml"/><Relationship Id="rId21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65.xml"/><Relationship Id="rId12" Type="http://schemas.openxmlformats.org/officeDocument/2006/relationships/slideLayout" Target="../slideLayouts/slideLayout370.xml"/><Relationship Id="rId17" Type="http://schemas.openxmlformats.org/officeDocument/2006/relationships/slideLayout" Target="../slideLayouts/slideLayout375.xml"/><Relationship Id="rId25" Type="http://schemas.openxmlformats.org/officeDocument/2006/relationships/tags" Target="../tags/tag30.xml"/><Relationship Id="rId2" Type="http://schemas.openxmlformats.org/officeDocument/2006/relationships/slideLayout" Target="../slideLayouts/slideLayout360.xml"/><Relationship Id="rId16" Type="http://schemas.openxmlformats.org/officeDocument/2006/relationships/slideLayout" Target="../slideLayouts/slideLayout374.xml"/><Relationship Id="rId20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24" Type="http://schemas.openxmlformats.org/officeDocument/2006/relationships/theme" Target="../theme/theme17.xml"/><Relationship Id="rId5" Type="http://schemas.openxmlformats.org/officeDocument/2006/relationships/slideLayout" Target="../slideLayouts/slideLayout363.xml"/><Relationship Id="rId15" Type="http://schemas.openxmlformats.org/officeDocument/2006/relationships/slideLayout" Target="../slideLayouts/slideLayout373.xml"/><Relationship Id="rId23" Type="http://schemas.openxmlformats.org/officeDocument/2006/relationships/slideLayout" Target="../slideLayouts/slideLayout381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68.xml"/><Relationship Id="rId19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Relationship Id="rId14" Type="http://schemas.openxmlformats.org/officeDocument/2006/relationships/slideLayout" Target="../slideLayouts/slideLayout372.xml"/><Relationship Id="rId22" Type="http://schemas.openxmlformats.org/officeDocument/2006/relationships/slideLayout" Target="../slideLayouts/slideLayout380.xml"/><Relationship Id="rId27" Type="http://schemas.openxmlformats.org/officeDocument/2006/relationships/image" Target="../media/image1.em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13" Type="http://schemas.openxmlformats.org/officeDocument/2006/relationships/slideLayout" Target="../slideLayouts/slideLayout394.xml"/><Relationship Id="rId18" Type="http://schemas.openxmlformats.org/officeDocument/2006/relationships/slideLayout" Target="../slideLayouts/slideLayout399.xml"/><Relationship Id="rId26" Type="http://schemas.openxmlformats.org/officeDocument/2006/relationships/oleObject" Target="../embeddings/oleObject31.bin"/><Relationship Id="rId3" Type="http://schemas.openxmlformats.org/officeDocument/2006/relationships/slideLayout" Target="../slideLayouts/slideLayout384.xml"/><Relationship Id="rId21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93.xml"/><Relationship Id="rId17" Type="http://schemas.openxmlformats.org/officeDocument/2006/relationships/slideLayout" Target="../slideLayouts/slideLayout398.xml"/><Relationship Id="rId25" Type="http://schemas.openxmlformats.org/officeDocument/2006/relationships/tags" Target="../tags/tag32.xml"/><Relationship Id="rId2" Type="http://schemas.openxmlformats.org/officeDocument/2006/relationships/slideLayout" Target="../slideLayouts/slideLayout383.xml"/><Relationship Id="rId16" Type="http://schemas.openxmlformats.org/officeDocument/2006/relationships/slideLayout" Target="../slideLayouts/slideLayout397.xml"/><Relationship Id="rId20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24" Type="http://schemas.openxmlformats.org/officeDocument/2006/relationships/theme" Target="../theme/theme18.xml"/><Relationship Id="rId5" Type="http://schemas.openxmlformats.org/officeDocument/2006/relationships/slideLayout" Target="../slideLayouts/slideLayout386.xml"/><Relationship Id="rId15" Type="http://schemas.openxmlformats.org/officeDocument/2006/relationships/slideLayout" Target="../slideLayouts/slideLayout396.xml"/><Relationship Id="rId23" Type="http://schemas.openxmlformats.org/officeDocument/2006/relationships/slideLayout" Target="../slideLayouts/slideLayout404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91.xml"/><Relationship Id="rId19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4" Type="http://schemas.openxmlformats.org/officeDocument/2006/relationships/slideLayout" Target="../slideLayouts/slideLayout395.xml"/><Relationship Id="rId22" Type="http://schemas.openxmlformats.org/officeDocument/2006/relationships/slideLayout" Target="../slideLayouts/slideLayout403.xml"/><Relationship Id="rId27" Type="http://schemas.openxmlformats.org/officeDocument/2006/relationships/image" Target="../media/image1.emf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2.xml"/><Relationship Id="rId13" Type="http://schemas.openxmlformats.org/officeDocument/2006/relationships/slideLayout" Target="../slideLayouts/slideLayout417.xml"/><Relationship Id="rId18" Type="http://schemas.openxmlformats.org/officeDocument/2006/relationships/slideLayout" Target="../slideLayouts/slideLayout422.xml"/><Relationship Id="rId3" Type="http://schemas.openxmlformats.org/officeDocument/2006/relationships/slideLayout" Target="../slideLayouts/slideLayout407.xml"/><Relationship Id="rId21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11.xml"/><Relationship Id="rId12" Type="http://schemas.openxmlformats.org/officeDocument/2006/relationships/slideLayout" Target="../slideLayouts/slideLayout416.xml"/><Relationship Id="rId1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06.xml"/><Relationship Id="rId16" Type="http://schemas.openxmlformats.org/officeDocument/2006/relationships/slideLayout" Target="../slideLayouts/slideLayout420.xml"/><Relationship Id="rId20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405.xml"/><Relationship Id="rId6" Type="http://schemas.openxmlformats.org/officeDocument/2006/relationships/slideLayout" Target="../slideLayouts/slideLayout410.xml"/><Relationship Id="rId11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409.xml"/><Relationship Id="rId15" Type="http://schemas.openxmlformats.org/officeDocument/2006/relationships/slideLayout" Target="../slideLayouts/slideLayout419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414.xml"/><Relationship Id="rId19" Type="http://schemas.openxmlformats.org/officeDocument/2006/relationships/slideLayout" Target="../slideLayouts/slideLayout423.xml"/><Relationship Id="rId4" Type="http://schemas.openxmlformats.org/officeDocument/2006/relationships/slideLayout" Target="../slideLayouts/slideLayout408.xml"/><Relationship Id="rId9" Type="http://schemas.openxmlformats.org/officeDocument/2006/relationships/slideLayout" Target="../slideLayouts/slideLayout413.xml"/><Relationship Id="rId14" Type="http://schemas.openxmlformats.org/officeDocument/2006/relationships/slideLayout" Target="../slideLayouts/slideLayout418.xml"/><Relationship Id="rId2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oleObject" Target="../embeddings/oleObject3.bin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3.xml"/><Relationship Id="rId13" Type="http://schemas.openxmlformats.org/officeDocument/2006/relationships/slideLayout" Target="../slideLayouts/slideLayout438.xml"/><Relationship Id="rId18" Type="http://schemas.openxmlformats.org/officeDocument/2006/relationships/slideLayout" Target="../slideLayouts/slideLayout443.xml"/><Relationship Id="rId3" Type="http://schemas.openxmlformats.org/officeDocument/2006/relationships/slideLayout" Target="../slideLayouts/slideLayout428.xml"/><Relationship Id="rId21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32.xml"/><Relationship Id="rId12" Type="http://schemas.openxmlformats.org/officeDocument/2006/relationships/slideLayout" Target="../slideLayouts/slideLayout437.xml"/><Relationship Id="rId17" Type="http://schemas.openxmlformats.org/officeDocument/2006/relationships/slideLayout" Target="../slideLayouts/slideLayout442.xml"/><Relationship Id="rId2" Type="http://schemas.openxmlformats.org/officeDocument/2006/relationships/slideLayout" Target="../slideLayouts/slideLayout427.xml"/><Relationship Id="rId16" Type="http://schemas.openxmlformats.org/officeDocument/2006/relationships/slideLayout" Target="../slideLayouts/slideLayout441.xml"/><Relationship Id="rId20" Type="http://schemas.openxmlformats.org/officeDocument/2006/relationships/slideLayout" Target="../slideLayouts/slideLayout445.xml"/><Relationship Id="rId1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31.xml"/><Relationship Id="rId11" Type="http://schemas.openxmlformats.org/officeDocument/2006/relationships/slideLayout" Target="../slideLayouts/slideLayout43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30.xml"/><Relationship Id="rId15" Type="http://schemas.openxmlformats.org/officeDocument/2006/relationships/slideLayout" Target="../slideLayouts/slideLayout440.xml"/><Relationship Id="rId23" Type="http://schemas.openxmlformats.org/officeDocument/2006/relationships/theme" Target="../theme/theme20.xml"/><Relationship Id="rId10" Type="http://schemas.openxmlformats.org/officeDocument/2006/relationships/slideLayout" Target="../slideLayouts/slideLayout435.xml"/><Relationship Id="rId19" Type="http://schemas.openxmlformats.org/officeDocument/2006/relationships/slideLayout" Target="../slideLayouts/slideLayout444.xml"/><Relationship Id="rId4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4.xml"/><Relationship Id="rId14" Type="http://schemas.openxmlformats.org/officeDocument/2006/relationships/slideLayout" Target="../slideLayouts/slideLayout439.xml"/><Relationship Id="rId22" Type="http://schemas.openxmlformats.org/officeDocument/2006/relationships/slideLayout" Target="../slideLayouts/slideLayout4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oleObject" Target="../embeddings/oleObject4.bin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oleObject" Target="../embeddings/oleObject5.bin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oleObject" Target="../embeddings/oleObject6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oleObject" Target="../embeddings/oleObject7.bin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tags" Target="../tags/tag8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26" Type="http://schemas.openxmlformats.org/officeDocument/2006/relationships/oleObject" Target="../embeddings/oleObject9.bin"/><Relationship Id="rId3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tags" Target="../tags/tag10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Relationship Id="rId27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26" Type="http://schemas.openxmlformats.org/officeDocument/2006/relationships/oleObject" Target="../embeddings/oleObject11.bin"/><Relationship Id="rId3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23" Type="http://schemas.openxmlformats.org/officeDocument/2006/relationships/slideLayout" Target="../slideLayouts/slideLayout174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173.xml"/><Relationship Id="rId27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oleObject" Target="../embeddings/oleObject13.bin"/><Relationship Id="rId3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tags" Target="../tags/tag14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428857737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473" imgH="476" progId="TCLayout.ActiveDocument.1">
                  <p:embed/>
                </p:oleObj>
              </mc:Choice>
              <mc:Fallback>
                <p:oleObj name="think-cell Slide" r:id="rId2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4342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  <p:sldLayoutId id="2147483681" r:id="rId20"/>
    <p:sldLayoutId id="2147483683" r:id="rId21"/>
    <p:sldLayoutId id="2147484121" r:id="rId2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7287559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6" progId="TCLayout.ActiveDocument.1">
                  <p:embed/>
                </p:oleObj>
              </mc:Choice>
              <mc:Fallback>
                <p:oleObj name="think-cell Slide" r:id="rId26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17B71-6977-4DBB-ADA9-FC1F8CE93B28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09979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7" r:id="rId22"/>
    <p:sldLayoutId id="2147483898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44302244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6" progId="TCLayout.ActiveDocument.1">
                  <p:embed/>
                </p:oleObj>
              </mc:Choice>
              <mc:Fallback>
                <p:oleObj name="think-cell Slide" r:id="rId26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2D5D-4DF1-4E18-A6DD-9945896B987A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50664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  <p:sldLayoutId id="2147483919" r:id="rId20"/>
    <p:sldLayoutId id="2147483920" r:id="rId21"/>
    <p:sldLayoutId id="2147483922" r:id="rId22"/>
    <p:sldLayoutId id="2147483923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31496694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6" progId="TCLayout.ActiveDocument.1">
                  <p:embed/>
                </p:oleObj>
              </mc:Choice>
              <mc:Fallback>
                <p:oleObj name="think-cell Slide" r:id="rId26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2D5D-4DF1-4E18-A6DD-9945896B987A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19863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43" r:id="rId19"/>
    <p:sldLayoutId id="2147483944" r:id="rId20"/>
    <p:sldLayoutId id="2147483945" r:id="rId21"/>
    <p:sldLayoutId id="2147483947" r:id="rId22"/>
    <p:sldLayoutId id="2147483948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76284439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6" progId="TCLayout.ActiveDocument.1">
                  <p:embed/>
                </p:oleObj>
              </mc:Choice>
              <mc:Fallback>
                <p:oleObj name="think-cell Slide" r:id="rId26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BA9FF-A1C5-44AC-883E-0C0AE5AF93E2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9906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  <p:sldLayoutId id="2147483967" r:id="rId18"/>
    <p:sldLayoutId id="2147483968" r:id="rId19"/>
    <p:sldLayoutId id="2147483969" r:id="rId20"/>
    <p:sldLayoutId id="2147483970" r:id="rId21"/>
    <p:sldLayoutId id="2147483971" r:id="rId22"/>
    <p:sldLayoutId id="2147483972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0794215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6" progId="TCLayout.ActiveDocument.1">
                  <p:embed/>
                </p:oleObj>
              </mc:Choice>
              <mc:Fallback>
                <p:oleObj name="think-cell Slide" r:id="rId26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123A90-45ED-486E-8B92-3A4B32BCA6D3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6664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4" r:id="rId20"/>
    <p:sldLayoutId id="2147483995" r:id="rId21"/>
    <p:sldLayoutId id="2147483997" r:id="rId22"/>
    <p:sldLayoutId id="2147483998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89729721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6" progId="TCLayout.ActiveDocument.1">
                  <p:embed/>
                </p:oleObj>
              </mc:Choice>
              <mc:Fallback>
                <p:oleObj name="think-cell Slide" r:id="rId26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C1FCF-75CF-4F36-B2D1-D331C60D524D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06877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  <p:sldLayoutId id="2147484017" r:id="rId18"/>
    <p:sldLayoutId id="2147484018" r:id="rId19"/>
    <p:sldLayoutId id="2147484019" r:id="rId20"/>
    <p:sldLayoutId id="2147484020" r:id="rId21"/>
    <p:sldLayoutId id="2147484022" r:id="rId22"/>
    <p:sldLayoutId id="2147484023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8420609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6" progId="TCLayout.ActiveDocument.1">
                  <p:embed/>
                </p:oleObj>
              </mc:Choice>
              <mc:Fallback>
                <p:oleObj name="think-cell Slide" r:id="rId26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6FCDD-37C8-425A-9ED6-32A3FF7A0CCE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9237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  <p:sldLayoutId id="2147484042" r:id="rId18"/>
    <p:sldLayoutId id="2147484043" r:id="rId19"/>
    <p:sldLayoutId id="2147484044" r:id="rId20"/>
    <p:sldLayoutId id="2147484045" r:id="rId21"/>
    <p:sldLayoutId id="2147484047" r:id="rId22"/>
    <p:sldLayoutId id="2147484048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89335558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6" progId="TCLayout.ActiveDocument.1">
                  <p:embed/>
                </p:oleObj>
              </mc:Choice>
              <mc:Fallback>
                <p:oleObj name="think-cell Slide" r:id="rId26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17B71-6977-4DBB-ADA9-FC1F8CE93B28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30741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  <p:sldLayoutId id="2147484066" r:id="rId17"/>
    <p:sldLayoutId id="2147484067" r:id="rId18"/>
    <p:sldLayoutId id="2147484068" r:id="rId19"/>
    <p:sldLayoutId id="2147484069" r:id="rId20"/>
    <p:sldLayoutId id="2147484070" r:id="rId21"/>
    <p:sldLayoutId id="2147484072" r:id="rId22"/>
    <p:sldLayoutId id="2147484073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79861208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6" progId="TCLayout.ActiveDocument.1">
                  <p:embed/>
                </p:oleObj>
              </mc:Choice>
              <mc:Fallback>
                <p:oleObj name="think-cell Slide" r:id="rId26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2D5D-4DF1-4E18-A6DD-9945896B987A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92325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7" r:id="rId22"/>
    <p:sldLayoutId id="2147484098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4756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113" r:id="rId14"/>
    <p:sldLayoutId id="2147484114" r:id="rId15"/>
    <p:sldLayoutId id="2147484115" r:id="rId16"/>
    <p:sldLayoutId id="2147484116" r:id="rId17"/>
    <p:sldLayoutId id="2147484117" r:id="rId18"/>
    <p:sldLayoutId id="2147484118" r:id="rId19"/>
    <p:sldLayoutId id="2147484119" r:id="rId20"/>
    <p:sldLayoutId id="2147484120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51057918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473" imgH="476" progId="TCLayout.ActiveDocument.1">
                  <p:embed/>
                </p:oleObj>
              </mc:Choice>
              <mc:Fallback>
                <p:oleObj name="think-cell Slide" r:id="rId2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3521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7297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  <p:sldLayoutId id="2147484139" r:id="rId15"/>
    <p:sldLayoutId id="2147484140" r:id="rId16"/>
    <p:sldLayoutId id="2147484141" r:id="rId17"/>
    <p:sldLayoutId id="2147484142" r:id="rId18"/>
    <p:sldLayoutId id="2147484144" r:id="rId19"/>
    <p:sldLayoutId id="2147484145" r:id="rId20"/>
    <p:sldLayoutId id="2147484146" r:id="rId21"/>
    <p:sldLayoutId id="2147484147" r:id="rId2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66195995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473" imgH="476" progId="TCLayout.ActiveDocument.1">
                  <p:embed/>
                </p:oleObj>
              </mc:Choice>
              <mc:Fallback>
                <p:oleObj name="think-cell Slide" r:id="rId2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1021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13059187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473" imgH="476" progId="TCLayout.ActiveDocument.1">
                  <p:embed/>
                </p:oleObj>
              </mc:Choice>
              <mc:Fallback>
                <p:oleObj name="think-cell Slide" r:id="rId2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8861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3" r:id="rId2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34654904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473" imgH="476" progId="TCLayout.ActiveDocument.1">
                  <p:embed/>
                </p:oleObj>
              </mc:Choice>
              <mc:Fallback>
                <p:oleObj name="think-cell Slide" r:id="rId22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0128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Tx/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Tx/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Tx/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Tx/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93988692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6" progId="TCLayout.ActiveDocument.1">
                  <p:embed/>
                </p:oleObj>
              </mc:Choice>
              <mc:Fallback>
                <p:oleObj name="think-cell Slide" r:id="rId26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BA9FF-A1C5-44AC-883E-0C0AE5AF93E2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36006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403517278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6" progId="TCLayout.ActiveDocument.1">
                  <p:embed/>
                </p:oleObj>
              </mc:Choice>
              <mc:Fallback>
                <p:oleObj name="think-cell Slide" r:id="rId26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123A90-45ED-486E-8B92-3A4B32BCA6D3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20500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2" r:id="rId22"/>
    <p:sldLayoutId id="2147483823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91328182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6" progId="TCLayout.ActiveDocument.1">
                  <p:embed/>
                </p:oleObj>
              </mc:Choice>
              <mc:Fallback>
                <p:oleObj name="think-cell Slide" r:id="rId26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C1FCF-75CF-4F36-B2D1-D331C60D524D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80210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  <p:sldLayoutId id="2147483845" r:id="rId21"/>
    <p:sldLayoutId id="2147483847" r:id="rId22"/>
    <p:sldLayoutId id="2147483848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37440276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6" progId="TCLayout.ActiveDocument.1">
                  <p:embed/>
                </p:oleObj>
              </mc:Choice>
              <mc:Fallback>
                <p:oleObj name="think-cell Slide" r:id="rId26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6FCDD-37C8-425A-9ED6-32A3FF7A0CCE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23418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  <p:sldLayoutId id="2147483869" r:id="rId20"/>
    <p:sldLayoutId id="2147483870" r:id="rId21"/>
    <p:sldLayoutId id="2147483872" r:id="rId22"/>
    <p:sldLayoutId id="2147483873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25.sv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4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image" Target="../media/image1.emf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e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6" Type="http://schemas.openxmlformats.org/officeDocument/2006/relationships/image" Target="../media/image38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gdir.no/digital-identitet/et-viktig-skritt-naermere-digital-lommebok/5559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Relationship Id="rId6" Type="http://schemas.openxmlformats.org/officeDocument/2006/relationships/image" Target="../media/image3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9.xml"/><Relationship Id="rId6" Type="http://schemas.openxmlformats.org/officeDocument/2006/relationships/image" Target="../media/image41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4.svg"/><Relationship Id="rId1" Type="http://schemas.openxmlformats.org/officeDocument/2006/relationships/tags" Target="../tags/tag40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981B823-0D56-4ECF-8026-D139D7395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458" y="3241503"/>
            <a:ext cx="5788238" cy="1147763"/>
          </a:xfrm>
        </p:spPr>
        <p:txBody>
          <a:bodyPr>
            <a:normAutofit/>
          </a:bodyPr>
          <a:lstStyle/>
          <a:p>
            <a:r>
              <a:rPr lang="nb-NO" sz="2625" dirty="0"/>
              <a:t>Nasjonal eID-strategi og eIDAS 2.0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40533-139D-E5DA-A354-4EEB06CE7639}"/>
              </a:ext>
            </a:extLst>
          </p:cNvPr>
          <p:cNvSpPr txBox="1">
            <a:spLocks/>
          </p:cNvSpPr>
          <p:nvPr/>
        </p:nvSpPr>
        <p:spPr>
          <a:xfrm>
            <a:off x="4809458" y="4718069"/>
            <a:ext cx="3864354" cy="2623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1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b-NO" sz="1200" b="1" dirty="0"/>
            </a:br>
            <a:br>
              <a:rPr lang="nb-NO" sz="1200" b="1" dirty="0"/>
            </a:br>
            <a:r>
              <a:rPr lang="nb-NO" sz="1400" b="1" dirty="0"/>
              <a:t>Samling i Digitale toppledere, 13. mars 2024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2D1858-1A13-AABF-D9EA-3743C2962DA8}"/>
              </a:ext>
            </a:extLst>
          </p:cNvPr>
          <p:cNvSpPr txBox="1">
            <a:spLocks/>
          </p:cNvSpPr>
          <p:nvPr/>
        </p:nvSpPr>
        <p:spPr>
          <a:xfrm>
            <a:off x="4809458" y="6186851"/>
            <a:ext cx="3864354" cy="2623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1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b-NO" sz="1200" b="1" dirty="0"/>
            </a:br>
            <a:br>
              <a:rPr lang="nb-NO" sz="1200" b="1" dirty="0"/>
            </a:br>
            <a:r>
              <a:rPr lang="nb-NO" sz="1200" dirty="0"/>
              <a:t>Stig </a:t>
            </a:r>
            <a:r>
              <a:rPr lang="nb-NO" sz="1200" dirty="0" err="1"/>
              <a:t>Slaatto</a:t>
            </a:r>
            <a:r>
              <a:rPr lang="nb-NO" sz="1200" dirty="0"/>
              <a:t>-Hornnes og Grete Øwre</a:t>
            </a:r>
          </a:p>
        </p:txBody>
      </p:sp>
    </p:spTree>
    <p:extLst>
      <p:ext uri="{BB962C8B-B14F-4D97-AF65-F5344CB8AC3E}">
        <p14:creationId xmlns:p14="http://schemas.microsoft.com/office/powerpoint/2010/main" val="17263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7428F293-537E-49AC-A562-4307DD578B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7428F293-537E-49AC-A562-4307DD578B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EAE73B-7DEC-4050-B1D3-C5FCE77F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78" y="731201"/>
            <a:ext cx="10988564" cy="642938"/>
          </a:xfrm>
        </p:spPr>
        <p:txBody>
          <a:bodyPr vert="horz"/>
          <a:lstStyle/>
          <a:p>
            <a:r>
              <a:rPr lang="nb-NO" sz="3000"/>
              <a:t>eID i dag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9607E2-B01A-4F38-BFCE-D77BBD6CB37A}"/>
              </a:ext>
            </a:extLst>
          </p:cNvPr>
          <p:cNvGrpSpPr/>
          <p:nvPr/>
        </p:nvGrpSpPr>
        <p:grpSpPr>
          <a:xfrm>
            <a:off x="623675" y="1704752"/>
            <a:ext cx="11092393" cy="5089401"/>
            <a:chOff x="623675" y="1704752"/>
            <a:chExt cx="11092393" cy="508940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3B552B3-A109-4964-B21D-656751D7C3A3}"/>
                </a:ext>
              </a:extLst>
            </p:cNvPr>
            <p:cNvSpPr/>
            <p:nvPr/>
          </p:nvSpPr>
          <p:spPr>
            <a:xfrm>
              <a:off x="8461693" y="2843553"/>
              <a:ext cx="3254375" cy="717850"/>
            </a:xfrm>
            <a:prstGeom prst="roundRect">
              <a:avLst>
                <a:gd name="adj" fmla="val 106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Digitale offentlige tjenester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43EF713-92CE-4959-B305-562EDA4AB30B}"/>
                </a:ext>
              </a:extLst>
            </p:cNvPr>
            <p:cNvSpPr/>
            <p:nvPr/>
          </p:nvSpPr>
          <p:spPr>
            <a:xfrm>
              <a:off x="8466868" y="4101632"/>
              <a:ext cx="3244024" cy="1689228"/>
            </a:xfrm>
            <a:prstGeom prst="roundRect">
              <a:avLst>
                <a:gd name="adj" fmla="val 6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Digitale private tjenester</a:t>
              </a:r>
            </a:p>
          </p:txBody>
        </p:sp>
        <p:pic>
          <p:nvPicPr>
            <p:cNvPr id="1026" name="Picture 2" descr="Uu gjennomgang av ID-porten - Nyheter - MediaLT">
              <a:extLst>
                <a:ext uri="{FF2B5EF4-FFF2-40B4-BE49-F238E27FC236}">
                  <a16:creationId xmlns:a16="http://schemas.microsoft.com/office/drawing/2014/main" id="{94F8E075-5ABE-41DB-9DA1-C2D931077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943" y="2568756"/>
              <a:ext cx="1271949" cy="1274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E42921C-14B7-4E07-A771-8E0E18D69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4054" y="2600389"/>
              <a:ext cx="1439938" cy="143994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F5A5430-3E89-47DD-AB54-3600BCC9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61" b="94093" l="1883" r="96444">
                          <a14:foregroundMark x1="16946" y1="25738" x2="16946" y2="25738"/>
                          <a14:foregroundMark x1="14017" y1="24895" x2="13808" y2="48945"/>
                          <a14:foregroundMark x1="13808" y1="48945" x2="16318" y2="61603"/>
                          <a14:foregroundMark x1="16318" y1="61603" x2="46653" y2="65401"/>
                          <a14:foregroundMark x1="46653" y1="65401" x2="63389" y2="57384"/>
                          <a14:foregroundMark x1="77406" y1="73840" x2="68410" y2="79325"/>
                          <a14:foregroundMark x1="68410" y1="79325" x2="60251" y2="78059"/>
                          <a14:foregroundMark x1="60251" y1="78059" x2="28870" y2="40084"/>
                          <a14:foregroundMark x1="16527" y1="29536" x2="22803" y2="50211"/>
                          <a14:foregroundMark x1="22803" y1="50211" x2="38285" y2="62025"/>
                          <a14:foregroundMark x1="88494" y1="62025" x2="93933" y2="33333"/>
                          <a14:foregroundMark x1="93933" y1="33333" x2="90167" y2="21097"/>
                          <a14:foregroundMark x1="90167" y1="21097" x2="77824" y2="13080"/>
                          <a14:foregroundMark x1="77824" y1="13080" x2="17782" y2="15190"/>
                          <a14:foregroundMark x1="17782" y1="15190" x2="12762" y2="17722"/>
                          <a14:foregroundMark x1="6067" y1="9283" x2="2510" y2="15190"/>
                          <a14:foregroundMark x1="2326" y1="63291" x2="2301" y2="64135"/>
                          <a14:foregroundMark x1="2929" y1="43038" x2="2326" y2="63291"/>
                          <a14:foregroundMark x1="2929" y1="69198" x2="5858" y2="91983"/>
                          <a14:foregroundMark x1="5858" y1="91983" x2="6067" y2="91983"/>
                          <a14:foregroundMark x1="44282" y1="93964" x2="45423" y2="93989"/>
                          <a14:foregroundMark x1="36856" y1="93802" x2="38367" y2="93835"/>
                          <a14:foregroundMark x1="11506" y1="93249" x2="23142" y2="93503"/>
                          <a14:foregroundMark x1="51654" y1="93671" x2="58368" y2="93671"/>
                          <a14:foregroundMark x1="58368" y1="93671" x2="64017" y2="92827"/>
                          <a14:foregroundMark x1="64017" y1="92827" x2="66527" y2="92827"/>
                          <a14:foregroundMark x1="70921" y1="91983" x2="83891" y2="91561"/>
                          <a14:foregroundMark x1="83891" y1="91561" x2="86611" y2="91561"/>
                          <a14:foregroundMark x1="93096" y1="91561" x2="96025" y2="80169"/>
                          <a14:foregroundMark x1="96025" y1="80169" x2="95816" y2="68354"/>
                          <a14:foregroundMark x1="96444" y1="59072" x2="84310" y2="66667"/>
                          <a14:foregroundMark x1="93933" y1="8861" x2="93933" y2="8861"/>
                          <a14:backgroundMark x1="5021" y1="2954" x2="15272" y2="5063"/>
                          <a14:backgroundMark x1="17821" y1="99470" x2="18201" y2="99578"/>
                          <a14:backgroundMark x1="6276" y1="96203" x2="10213" y2="97317"/>
                          <a14:backgroundMark x1="65062" y1="97468" x2="67992" y2="97468"/>
                          <a14:backgroundMark x1="49136" y1="97468" x2="50266" y2="97468"/>
                          <a14:backgroundMark x1="67992" y1="97468" x2="69234" y2="97383"/>
                          <a14:backgroundMark x1="85013" y1="96624" x2="86192" y2="96624"/>
                          <a14:backgroundMark x1="86192" y1="96624" x2="90377" y2="96203"/>
                          <a14:backgroundMark x1="21757" y1="97890" x2="30126" y2="97890"/>
                          <a14:backgroundMark x1="30126" y1="97890" x2="35565" y2="97890"/>
                          <a14:backgroundMark x1="45188" y1="96624" x2="39749" y2="97890"/>
                          <a14:backgroundMark x1="1883" y1="63291" x2="1883" y2="63291"/>
                          <a14:backgroundMark x1="1883" y1="64557" x2="1883" y2="64557"/>
                          <a14:backgroundMark x1="44770" y1="96203" x2="50418" y2="94937"/>
                          <a14:backgroundMark x1="50418" y1="94937" x2="51255" y2="949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8634" y="2458134"/>
              <a:ext cx="1096934" cy="543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690" name="Picture 2" descr="BankID – Logos Download">
              <a:extLst>
                <a:ext uri="{FF2B5EF4-FFF2-40B4-BE49-F238E27FC236}">
                  <a16:creationId xmlns:a16="http://schemas.microsoft.com/office/drawing/2014/main" id="{C9A94A97-6CA9-4183-8B68-DD8D271C5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453" y="4278773"/>
              <a:ext cx="1319297" cy="22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692" name="Picture 4">
              <a:extLst>
                <a:ext uri="{FF2B5EF4-FFF2-40B4-BE49-F238E27FC236}">
                  <a16:creationId xmlns:a16="http://schemas.microsoft.com/office/drawing/2014/main" id="{B80681BE-6F50-4453-87E1-B6C4D880B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141" y="4775443"/>
              <a:ext cx="1287920" cy="22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694" name="Picture 6" descr="Commfides (@commfides) | Twitter">
              <a:extLst>
                <a:ext uri="{FF2B5EF4-FFF2-40B4-BE49-F238E27FC236}">
                  <a16:creationId xmlns:a16="http://schemas.microsoft.com/office/drawing/2014/main" id="{E465D489-5558-4A35-B975-CC5FB5661B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35" b="28564"/>
            <a:stretch/>
          </p:blipFill>
          <p:spPr bwMode="auto">
            <a:xfrm>
              <a:off x="3495614" y="5158962"/>
              <a:ext cx="1281620" cy="53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696" name="Picture 8" descr="Feide logo i farger">
              <a:extLst>
                <a:ext uri="{FF2B5EF4-FFF2-40B4-BE49-F238E27FC236}">
                  <a16:creationId xmlns:a16="http://schemas.microsoft.com/office/drawing/2014/main" id="{190265E3-EE85-42AF-8AA6-2FF47988B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127" y="5989787"/>
              <a:ext cx="1271949" cy="436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4717" name="Straight Connector 114716">
              <a:extLst>
                <a:ext uri="{FF2B5EF4-FFF2-40B4-BE49-F238E27FC236}">
                  <a16:creationId xmlns:a16="http://schemas.microsoft.com/office/drawing/2014/main" id="{8B71F04A-5B4C-44B0-9A77-39F3871E80A9}"/>
                </a:ext>
              </a:extLst>
            </p:cNvPr>
            <p:cNvCxnSpPr>
              <a:cxnSpLocks/>
            </p:cNvCxnSpPr>
            <p:nvPr/>
          </p:nvCxnSpPr>
          <p:spPr>
            <a:xfrm>
              <a:off x="2892425" y="2087077"/>
              <a:ext cx="881971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652EDBB-7F8B-433A-B736-192149F949C0}"/>
                </a:ext>
              </a:extLst>
            </p:cNvPr>
            <p:cNvSpPr txBox="1"/>
            <p:nvPr/>
          </p:nvSpPr>
          <p:spPr>
            <a:xfrm>
              <a:off x="3304092" y="1704752"/>
              <a:ext cx="1686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/>
                <a:t>Type eID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8E7A01D-901B-4B8A-BA8C-E91836F978D6}"/>
                </a:ext>
              </a:extLst>
            </p:cNvPr>
            <p:cNvSpPr txBox="1"/>
            <p:nvPr/>
          </p:nvSpPr>
          <p:spPr>
            <a:xfrm>
              <a:off x="9245871" y="1704752"/>
              <a:ext cx="1686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/>
                <a:t>Brukersteder 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D8883D2-15B6-4D89-8C67-52CA75DA7159}"/>
                </a:ext>
              </a:extLst>
            </p:cNvPr>
            <p:cNvSpPr/>
            <p:nvPr/>
          </p:nvSpPr>
          <p:spPr>
            <a:xfrm>
              <a:off x="623675" y="4021264"/>
              <a:ext cx="1696475" cy="4858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>
                  <a:solidFill>
                    <a:schemeClr val="tx1"/>
                  </a:solidFill>
                </a:rPr>
                <a:t>Fødsels- eller d-nummer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496262C-DDAF-4F40-B850-0B11A81DB770}"/>
                </a:ext>
              </a:extLst>
            </p:cNvPr>
            <p:cNvSpPr/>
            <p:nvPr/>
          </p:nvSpPr>
          <p:spPr>
            <a:xfrm>
              <a:off x="3419732" y="2390298"/>
              <a:ext cx="1433384" cy="655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F954EEB-CA7C-4EE2-8930-371D65F2435C}"/>
                </a:ext>
              </a:extLst>
            </p:cNvPr>
            <p:cNvSpPr/>
            <p:nvPr/>
          </p:nvSpPr>
          <p:spPr>
            <a:xfrm>
              <a:off x="3419732" y="6138512"/>
              <a:ext cx="1433384" cy="655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87B2B01-9681-48B3-884D-A26A362F723E}"/>
                </a:ext>
              </a:extLst>
            </p:cNvPr>
            <p:cNvSpPr/>
            <p:nvPr/>
          </p:nvSpPr>
          <p:spPr>
            <a:xfrm>
              <a:off x="3419732" y="4048171"/>
              <a:ext cx="1433384" cy="655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866320A-ECEE-4ACB-8ACB-81327A238506}"/>
                </a:ext>
              </a:extLst>
            </p:cNvPr>
            <p:cNvSpPr/>
            <p:nvPr/>
          </p:nvSpPr>
          <p:spPr>
            <a:xfrm>
              <a:off x="3419732" y="4552738"/>
              <a:ext cx="1433384" cy="655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68FC347-F775-4B55-9F28-5A7C98A9B546}"/>
                </a:ext>
              </a:extLst>
            </p:cNvPr>
            <p:cNvSpPr/>
            <p:nvPr/>
          </p:nvSpPr>
          <p:spPr>
            <a:xfrm>
              <a:off x="3430409" y="5088205"/>
              <a:ext cx="1433384" cy="655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14DA6F7-E33C-40E2-A6B2-A1A0764DBB35}"/>
                </a:ext>
              </a:extLst>
            </p:cNvPr>
            <p:cNvSpPr/>
            <p:nvPr/>
          </p:nvSpPr>
          <p:spPr>
            <a:xfrm>
              <a:off x="3438267" y="5886435"/>
              <a:ext cx="1433384" cy="655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C6D9B5D7-6ACC-4FEE-AF81-B7A344EAE419}"/>
                </a:ext>
              </a:extLst>
            </p:cNvPr>
            <p:cNvSpPr/>
            <p:nvPr/>
          </p:nvSpPr>
          <p:spPr>
            <a:xfrm>
              <a:off x="8465344" y="5915234"/>
              <a:ext cx="3247072" cy="6056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/>
                <a:t>Digitale utdanningstjenester</a:t>
              </a:r>
            </a:p>
          </p:txBody>
        </p: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28B3D9A0-7736-4220-B9BA-A3BA038FC53E}"/>
                </a:ext>
              </a:extLst>
            </p:cNvPr>
            <p:cNvCxnSpPr>
              <a:cxnSpLocks/>
              <a:endCxn id="91" idx="1"/>
            </p:cNvCxnSpPr>
            <p:nvPr/>
          </p:nvCxnSpPr>
          <p:spPr>
            <a:xfrm rot="16200000" flipH="1">
              <a:off x="2246652" y="5022641"/>
              <a:ext cx="1838266" cy="544964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7B0FA1F-E58F-4455-9147-B37FDB9BF6FB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>
              <a:off x="2892425" y="4880263"/>
              <a:ext cx="527307" cy="2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20C51B8-C8C2-46A8-8300-E8E618049FE4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2892424" y="5411389"/>
              <a:ext cx="537985" cy="46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D30BD2C0-6324-4F8A-A343-E99F793C03C1}"/>
                </a:ext>
              </a:extLst>
            </p:cNvPr>
            <p:cNvSpPr/>
            <p:nvPr/>
          </p:nvSpPr>
          <p:spPr>
            <a:xfrm>
              <a:off x="5110439" y="4225982"/>
              <a:ext cx="326437" cy="1424943"/>
            </a:xfrm>
            <a:prstGeom prst="rightBrace">
              <a:avLst>
                <a:gd name="adj1" fmla="val 8333"/>
                <a:gd name="adj2" fmla="val 5046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C18D029-ED23-4E66-823D-85BAF0D0B53C}"/>
                </a:ext>
              </a:extLst>
            </p:cNvPr>
            <p:cNvCxnSpPr>
              <a:cxnSpLocks/>
              <a:stCxn id="91" idx="3"/>
              <a:endCxn id="97" idx="1"/>
            </p:cNvCxnSpPr>
            <p:nvPr/>
          </p:nvCxnSpPr>
          <p:spPr>
            <a:xfrm>
              <a:off x="4871651" y="6214256"/>
              <a:ext cx="3593693" cy="381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6C7CE08-954A-4334-8D01-F1204195155C}"/>
                </a:ext>
              </a:extLst>
            </p:cNvPr>
            <p:cNvCxnSpPr>
              <a:cxnSpLocks/>
              <a:stCxn id="27" idx="1"/>
              <a:endCxn id="9" idx="1"/>
            </p:cNvCxnSpPr>
            <p:nvPr/>
          </p:nvCxnSpPr>
          <p:spPr>
            <a:xfrm>
              <a:off x="5436876" y="4945079"/>
              <a:ext cx="3029992" cy="116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695" name="Right Brace 114694">
              <a:extLst>
                <a:ext uri="{FF2B5EF4-FFF2-40B4-BE49-F238E27FC236}">
                  <a16:creationId xmlns:a16="http://schemas.microsoft.com/office/drawing/2014/main" id="{66A6F131-FB36-4629-A2F5-FAC1DEFDDEBA}"/>
                </a:ext>
              </a:extLst>
            </p:cNvPr>
            <p:cNvSpPr/>
            <p:nvPr/>
          </p:nvSpPr>
          <p:spPr>
            <a:xfrm>
              <a:off x="4675472" y="2465730"/>
              <a:ext cx="424887" cy="3185195"/>
            </a:xfrm>
            <a:prstGeom prst="rightBrace">
              <a:avLst>
                <a:gd name="adj1" fmla="val 8333"/>
                <a:gd name="adj2" fmla="val 2306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DAE49D5D-7C01-43E4-A3F5-88F80240D9C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422570" y="3199930"/>
              <a:ext cx="1645919" cy="706209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DF6CBBA-C7E8-4BEC-90D6-70209E38C6E1}"/>
                </a:ext>
              </a:extLst>
            </p:cNvPr>
            <p:cNvCxnSpPr>
              <a:cxnSpLocks/>
            </p:cNvCxnSpPr>
            <p:nvPr/>
          </p:nvCxnSpPr>
          <p:spPr>
            <a:xfrm>
              <a:off x="2892425" y="4375989"/>
              <a:ext cx="527307" cy="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8301C07-DAB9-4FAC-91D9-3D34636981C4}"/>
                </a:ext>
              </a:extLst>
            </p:cNvPr>
            <p:cNvCxnSpPr/>
            <p:nvPr/>
          </p:nvCxnSpPr>
          <p:spPr>
            <a:xfrm>
              <a:off x="2439932" y="4133382"/>
              <a:ext cx="45249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83D48F4-DCD5-49BC-8E23-ABA9E180C33A}"/>
                </a:ext>
              </a:extLst>
            </p:cNvPr>
            <p:cNvCxnSpPr>
              <a:cxnSpLocks/>
            </p:cNvCxnSpPr>
            <p:nvPr/>
          </p:nvCxnSpPr>
          <p:spPr>
            <a:xfrm>
              <a:off x="5006088" y="3202478"/>
              <a:ext cx="137328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00" name="Straight Arrow Connector 114699">
              <a:extLst>
                <a:ext uri="{FF2B5EF4-FFF2-40B4-BE49-F238E27FC236}">
                  <a16:creationId xmlns:a16="http://schemas.microsoft.com/office/drawing/2014/main" id="{9891E291-9FB3-40E0-B581-A21C5D73452D}"/>
                </a:ext>
              </a:extLst>
            </p:cNvPr>
            <p:cNvCxnSpPr>
              <a:cxnSpLocks/>
            </p:cNvCxnSpPr>
            <p:nvPr/>
          </p:nvCxnSpPr>
          <p:spPr>
            <a:xfrm>
              <a:off x="7215188" y="3202478"/>
              <a:ext cx="124650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10" name="Connector: Elbow 114709">
              <a:extLst>
                <a:ext uri="{FF2B5EF4-FFF2-40B4-BE49-F238E27FC236}">
                  <a16:creationId xmlns:a16="http://schemas.microsoft.com/office/drawing/2014/main" id="{24F1B45F-03BC-4949-B5B7-7E1AAD658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6435" y="3213736"/>
              <a:ext cx="2159790" cy="763604"/>
            </a:xfrm>
            <a:prstGeom prst="bentConnector3">
              <a:avLst>
                <a:gd name="adj1" fmla="val 99945"/>
              </a:avLst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0439890-7A18-4810-AD95-BB947A17935C}"/>
                </a:ext>
              </a:extLst>
            </p:cNvPr>
            <p:cNvCxnSpPr/>
            <p:nvPr/>
          </p:nvCxnSpPr>
          <p:spPr>
            <a:xfrm>
              <a:off x="5736435" y="3202478"/>
              <a:ext cx="0" cy="77486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915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E3385B40-BCAF-40CE-A681-B497FD5008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787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E3385B40-BCAF-40CE-A681-B497FD5008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7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CB69DCC-97A1-4A64-B5E2-D8E3FCE8A017}"/>
              </a:ext>
            </a:extLst>
          </p:cNvPr>
          <p:cNvSpPr/>
          <p:nvPr/>
        </p:nvSpPr>
        <p:spPr>
          <a:xfrm>
            <a:off x="8128560" y="4864699"/>
            <a:ext cx="3286246" cy="1619231"/>
          </a:xfrm>
          <a:prstGeom prst="roundRect">
            <a:avLst>
              <a:gd name="adj" fmla="val 168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135000" rIns="54000" bIns="81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2462"/>
            <a:r>
              <a:rPr lang="nb-NO" sz="1350">
                <a:solidFill>
                  <a:srgbClr val="1E2B3C"/>
                </a:solidFill>
                <a:latin typeface="Arial" panose="020B0604020202020204"/>
              </a:rPr>
              <a:t>Brukere opplever stadig nye utfordringer knyttet til manglende eID, i takt med at flere og flere tjenester blir digitale.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97A0902-AAB4-45B3-8BC3-CBEDC7003778}"/>
              </a:ext>
            </a:extLst>
          </p:cNvPr>
          <p:cNvSpPr/>
          <p:nvPr/>
        </p:nvSpPr>
        <p:spPr>
          <a:xfrm>
            <a:off x="7824367" y="4576410"/>
            <a:ext cx="611729" cy="5751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462"/>
            <a:endParaRPr lang="nb-NO" sz="1698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C28B73-1D0D-416F-BF2B-378409AAA292}"/>
              </a:ext>
            </a:extLst>
          </p:cNvPr>
          <p:cNvSpPr/>
          <p:nvPr/>
        </p:nvSpPr>
        <p:spPr>
          <a:xfrm>
            <a:off x="777195" y="2742339"/>
            <a:ext cx="3286246" cy="1619231"/>
          </a:xfrm>
          <a:prstGeom prst="roundRect">
            <a:avLst>
              <a:gd name="adj" fmla="val 168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35000" rIns="54000" bIns="81000" rtlCol="0" anchor="ctr"/>
          <a:lstStyle/>
          <a:p>
            <a:pPr algn="ctr" defTabSz="862462"/>
            <a:r>
              <a:rPr lang="nb-NO" sz="1350" err="1">
                <a:solidFill>
                  <a:srgbClr val="1E2B3C"/>
                </a:solidFill>
                <a:latin typeface="Arial" panose="020B0604020202020204"/>
              </a:rPr>
              <a:t>eID</a:t>
            </a:r>
            <a:r>
              <a:rPr lang="nb-NO" sz="1350">
                <a:solidFill>
                  <a:srgbClr val="1E2B3C"/>
                </a:solidFill>
                <a:latin typeface="Arial" panose="020B0604020202020204"/>
              </a:rPr>
              <a:t>-løsningene og digitale offentlige tjenester oppleves som særdeles lite tilgjengelige og ikke tilrettelagt flere av brukernes situasjon og behov. 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4378DC-7F7B-4C0D-ABBC-710E5A0C4FCA}"/>
              </a:ext>
            </a:extLst>
          </p:cNvPr>
          <p:cNvSpPr/>
          <p:nvPr/>
        </p:nvSpPr>
        <p:spPr>
          <a:xfrm>
            <a:off x="4452878" y="2742339"/>
            <a:ext cx="3286246" cy="1619231"/>
          </a:xfrm>
          <a:prstGeom prst="roundRect">
            <a:avLst>
              <a:gd name="adj" fmla="val 168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135000" rIns="54000" bIns="81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2462"/>
            <a:r>
              <a:rPr lang="nb-NO" sz="1350">
                <a:solidFill>
                  <a:srgbClr val="1E2B3C"/>
                </a:solidFill>
                <a:latin typeface="Arial" panose="020B0604020202020204"/>
              </a:rPr>
              <a:t>Flere brukere har begrenset forståelse for eID, de ulike typene eID, samt bruks- og mulighetsområdene som eksisterer.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369D96-405E-469A-8AFE-217060810D19}"/>
              </a:ext>
            </a:extLst>
          </p:cNvPr>
          <p:cNvSpPr/>
          <p:nvPr/>
        </p:nvSpPr>
        <p:spPr>
          <a:xfrm>
            <a:off x="777195" y="4864699"/>
            <a:ext cx="3286246" cy="1619231"/>
          </a:xfrm>
          <a:prstGeom prst="roundRect">
            <a:avLst>
              <a:gd name="adj" fmla="val 168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135000" rIns="54000" bIns="81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2462"/>
            <a:r>
              <a:rPr lang="nb-NO" sz="1350">
                <a:solidFill>
                  <a:srgbClr val="1E2B3C"/>
                </a:solidFill>
                <a:latin typeface="Arial" panose="020B0604020202020204"/>
              </a:rPr>
              <a:t>For flere eldre og utviklingshemmede er det store utfordringer knyttet til å få hjelp av andre til bruk av eID, og flere pårørende og verger opplever å ikke ha tilgang til digitale tjenester.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A14979-D513-481F-BEC8-CC4AC19A8482}"/>
              </a:ext>
            </a:extLst>
          </p:cNvPr>
          <p:cNvSpPr/>
          <p:nvPr/>
        </p:nvSpPr>
        <p:spPr>
          <a:xfrm>
            <a:off x="8128560" y="2742339"/>
            <a:ext cx="3286246" cy="1619231"/>
          </a:xfrm>
          <a:prstGeom prst="roundRect">
            <a:avLst>
              <a:gd name="adj" fmla="val 168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135000" rIns="54000" bIns="81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2462"/>
            <a:r>
              <a:rPr lang="nb-NO" sz="1350">
                <a:solidFill>
                  <a:srgbClr val="1E2B3C"/>
                </a:solidFill>
                <a:latin typeface="Arial" panose="020B0604020202020204"/>
              </a:rPr>
              <a:t>Flere brukere savner å kunne møte opp fysisk for å få veiledning og opplæring fra en kyndig person.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8AD24-E562-4E51-B518-72342B24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Mye fungerer, men noen har utfordringer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DEA4458-8AD4-4C4B-992A-BF113AAE5E56}"/>
              </a:ext>
            </a:extLst>
          </p:cNvPr>
          <p:cNvSpPr/>
          <p:nvPr/>
        </p:nvSpPr>
        <p:spPr>
          <a:xfrm>
            <a:off x="4452878" y="4864699"/>
            <a:ext cx="3286246" cy="1619231"/>
          </a:xfrm>
          <a:prstGeom prst="roundRect">
            <a:avLst>
              <a:gd name="adj" fmla="val 168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135000" rIns="54000" bIns="81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2462"/>
            <a:r>
              <a:rPr lang="nb-NO" sz="1350">
                <a:solidFill>
                  <a:srgbClr val="1E2B3C"/>
                </a:solidFill>
                <a:latin typeface="Arial" panose="020B0604020202020204"/>
              </a:rPr>
              <a:t>Utstedere av eID forventer at brukerne kan lese og forstå hva det å få utstedt en eID innebærer. Dette kan være utfordrende for flere brukere og ender ofte med at de blir nektet eID. 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03763E-B0E1-418D-B6B3-E4DFC69583EF}"/>
              </a:ext>
            </a:extLst>
          </p:cNvPr>
          <p:cNvSpPr/>
          <p:nvPr/>
        </p:nvSpPr>
        <p:spPr>
          <a:xfrm>
            <a:off x="4153940" y="2452194"/>
            <a:ext cx="611729" cy="5751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462"/>
            <a:endParaRPr lang="nb-NO" sz="1698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3B6B41-0E16-4798-ABBA-63EEAC6BD54C}"/>
              </a:ext>
            </a:extLst>
          </p:cNvPr>
          <p:cNvSpPr/>
          <p:nvPr/>
        </p:nvSpPr>
        <p:spPr>
          <a:xfrm>
            <a:off x="7824367" y="2452194"/>
            <a:ext cx="611729" cy="5751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462"/>
            <a:endParaRPr lang="nb-NO" sz="1698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91C39D7-F9BA-4AB5-956F-5C1012FAC18D}"/>
              </a:ext>
            </a:extLst>
          </p:cNvPr>
          <p:cNvSpPr/>
          <p:nvPr/>
        </p:nvSpPr>
        <p:spPr>
          <a:xfrm>
            <a:off x="484577" y="4576410"/>
            <a:ext cx="611729" cy="5751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462"/>
            <a:endParaRPr lang="nb-NO" sz="1698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802440-DDD8-4E05-BDEF-EC5A188AD0CE}"/>
              </a:ext>
            </a:extLst>
          </p:cNvPr>
          <p:cNvSpPr/>
          <p:nvPr/>
        </p:nvSpPr>
        <p:spPr>
          <a:xfrm>
            <a:off x="4153940" y="4576410"/>
            <a:ext cx="611729" cy="5751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462"/>
            <a:endParaRPr lang="nb-NO" sz="1698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B77C30-B060-49F5-A8C0-4F4A391869B1}"/>
              </a:ext>
            </a:extLst>
          </p:cNvPr>
          <p:cNvSpPr/>
          <p:nvPr/>
        </p:nvSpPr>
        <p:spPr>
          <a:xfrm>
            <a:off x="484577" y="2452194"/>
            <a:ext cx="611729" cy="5751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462"/>
            <a:endParaRPr lang="nb-NO" sz="1698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CD22B780-349E-8D4D-BDC0-03AC1F378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2" y="2537206"/>
            <a:ext cx="405080" cy="405080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187DBEC9-576F-BD4E-B82A-F138AFE45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61" y="2515003"/>
            <a:ext cx="449487" cy="449487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5434D7F1-6C1B-1A45-94E9-6D096E4043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33" y="2503648"/>
            <a:ext cx="472198" cy="472198"/>
          </a:xfrm>
          <a:prstGeom prst="rect">
            <a:avLst/>
          </a:prstGeom>
        </p:spPr>
      </p:pic>
      <p:pic>
        <p:nvPicPr>
          <p:cNvPr id="36" name="Bilde 35">
            <a:extLst>
              <a:ext uri="{FF2B5EF4-FFF2-40B4-BE49-F238E27FC236}">
                <a16:creationId xmlns:a16="http://schemas.microsoft.com/office/drawing/2014/main" id="{15224C2E-C3E2-7442-8ECF-2BAE31A0A7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53" y="4639721"/>
            <a:ext cx="400956" cy="400956"/>
          </a:xfrm>
          <a:prstGeom prst="rect">
            <a:avLst/>
          </a:prstGeom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FE590D83-625C-A44B-B848-C82DB7964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1" y="4676000"/>
            <a:ext cx="388782" cy="375928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8510D5E2-CE5F-1246-9017-6D7E18AF07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83" y="4675441"/>
            <a:ext cx="377045" cy="37704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548274-BC79-4604-9D28-64814B1300E0}"/>
              </a:ext>
            </a:extLst>
          </p:cNvPr>
          <p:cNvSpPr/>
          <p:nvPr/>
        </p:nvSpPr>
        <p:spPr>
          <a:xfrm>
            <a:off x="630886" y="1508276"/>
            <a:ext cx="10930229" cy="554022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462"/>
            <a:r>
              <a:rPr lang="nb-NO" sz="1500">
                <a:solidFill>
                  <a:srgbClr val="1E2B3C"/>
                </a:solidFill>
                <a:latin typeface="Arial" panose="020B0604020202020204"/>
              </a:rPr>
              <a:t>Brukere i gruppene </a:t>
            </a:r>
            <a:r>
              <a:rPr lang="nb-NO" sz="1500" i="1">
                <a:solidFill>
                  <a:srgbClr val="1E2B3C"/>
                </a:solidFill>
                <a:latin typeface="Arial" panose="020B0604020202020204"/>
              </a:rPr>
              <a:t>unge 12–16 år</a:t>
            </a:r>
            <a:r>
              <a:rPr lang="nb-NO" sz="1500">
                <a:solidFill>
                  <a:srgbClr val="1E2B3C"/>
                </a:solidFill>
                <a:latin typeface="Arial" panose="020B0604020202020204"/>
              </a:rPr>
              <a:t>,</a:t>
            </a:r>
            <a:r>
              <a:rPr lang="nb-NO" sz="1500" i="1">
                <a:solidFill>
                  <a:srgbClr val="1E2B3C"/>
                </a:solidFill>
                <a:latin typeface="Arial" panose="020B0604020202020204"/>
              </a:rPr>
              <a:t> utenlandske borgere og asylsøkere</a:t>
            </a:r>
            <a:r>
              <a:rPr lang="nb-NO" sz="1500">
                <a:solidFill>
                  <a:srgbClr val="1E2B3C"/>
                </a:solidFill>
                <a:latin typeface="Arial" panose="020B0604020202020204"/>
              </a:rPr>
              <a:t> og </a:t>
            </a:r>
            <a:r>
              <a:rPr lang="nb-NO" sz="1500" i="1">
                <a:solidFill>
                  <a:srgbClr val="1E2B3C"/>
                </a:solidFill>
                <a:latin typeface="Arial" panose="020B0604020202020204"/>
              </a:rPr>
              <a:t>eldre, hjelpetrengende og ikke-digitale</a:t>
            </a:r>
            <a:r>
              <a:rPr lang="nb-NO" sz="1500">
                <a:solidFill>
                  <a:srgbClr val="1E2B3C"/>
                </a:solidFill>
                <a:latin typeface="Arial" panose="020B0604020202020204"/>
              </a:rPr>
              <a:t> opplever flere av de samme utfordringene</a:t>
            </a:r>
          </a:p>
        </p:txBody>
      </p:sp>
    </p:spTree>
    <p:extLst>
      <p:ext uri="{BB962C8B-B14F-4D97-AF65-F5344CB8AC3E}">
        <p14:creationId xmlns:p14="http://schemas.microsoft.com/office/powerpoint/2010/main" val="9322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A3417D9-FF6E-446F-ADE1-EDDA1D2D4F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A3417D9-FF6E-446F-ADE1-EDDA1D2D4F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EBBBAB-E3B3-4AAE-8951-DF56E6600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61" y="1773238"/>
            <a:ext cx="7157067" cy="4524972"/>
          </a:xfrm>
        </p:spPr>
        <p:txBody>
          <a:bodyPr>
            <a:noAutofit/>
          </a:bodyPr>
          <a:lstStyle/>
          <a:p>
            <a:pPr indent="-403200">
              <a:spcBef>
                <a:spcPts val="1800"/>
              </a:spcBef>
              <a:spcAft>
                <a:spcPts val="600"/>
              </a:spcAft>
            </a:pPr>
            <a:r>
              <a:rPr lang="nb-NO" sz="1800"/>
              <a:t>Adresserer behov avdekket sammen med offentlig, privat og frivillig sektor.</a:t>
            </a:r>
          </a:p>
          <a:p>
            <a:pPr indent="-403200">
              <a:spcBef>
                <a:spcPts val="1800"/>
              </a:spcBef>
              <a:spcAft>
                <a:spcPts val="600"/>
              </a:spcAft>
            </a:pPr>
            <a:r>
              <a:rPr lang="nb-NO" sz="1800"/>
              <a:t>Det er totalt 20 tiltak i eID-strategien. På et overordnet nivå kan man dele </a:t>
            </a:r>
            <a:r>
              <a:rPr lang="nb-NO" sz="1800" b="1"/>
              <a:t>tiltakene inn fire ulike kategorier</a:t>
            </a:r>
            <a:r>
              <a:rPr lang="nb-NO" sz="1800"/>
              <a:t>; </a:t>
            </a:r>
          </a:p>
          <a:p>
            <a:pPr lvl="1" indent="-403200">
              <a:spcBef>
                <a:spcPts val="1800"/>
              </a:spcBef>
              <a:spcAft>
                <a:spcPts val="600"/>
              </a:spcAft>
            </a:pPr>
            <a:r>
              <a:rPr lang="nb-NO" sz="1800"/>
              <a:t>Utredningstiltak: 9 tiltak </a:t>
            </a:r>
          </a:p>
          <a:p>
            <a:pPr lvl="1" indent="-403200">
              <a:spcBef>
                <a:spcPts val="1800"/>
              </a:spcBef>
              <a:spcAft>
                <a:spcPts val="600"/>
              </a:spcAft>
            </a:pPr>
            <a:r>
              <a:rPr lang="nb-NO" sz="1800"/>
              <a:t>Produktfunksjonalitet: 4 tiltak </a:t>
            </a:r>
          </a:p>
          <a:p>
            <a:pPr lvl="1" indent="-403200">
              <a:spcBef>
                <a:spcPts val="1800"/>
              </a:spcBef>
              <a:spcAft>
                <a:spcPts val="600"/>
              </a:spcAft>
            </a:pPr>
            <a:r>
              <a:rPr lang="nb-NO" sz="1800"/>
              <a:t>Kommunikasjon og opplæring: 4 tiltak </a:t>
            </a:r>
          </a:p>
          <a:p>
            <a:pPr lvl="1" indent="-403200">
              <a:spcBef>
                <a:spcPts val="1800"/>
              </a:spcBef>
              <a:spcAft>
                <a:spcPts val="600"/>
              </a:spcAft>
            </a:pPr>
            <a:r>
              <a:rPr lang="nb-NO" sz="1800"/>
              <a:t>Videreutvikling og drift av eksisterende løsninger: 3 tiltak</a:t>
            </a:r>
          </a:p>
          <a:p>
            <a:pPr indent="-403200">
              <a:spcBef>
                <a:spcPts val="1800"/>
              </a:spcBef>
              <a:spcAft>
                <a:spcPts val="600"/>
              </a:spcAft>
            </a:pPr>
            <a:r>
              <a:rPr lang="nb-NO" sz="1800"/>
              <a:t>Flere tiltak er allerede </a:t>
            </a:r>
            <a:r>
              <a:rPr lang="nb-NO" sz="1800" b="1"/>
              <a:t>pågående arbeid </a:t>
            </a:r>
            <a:r>
              <a:rPr lang="nb-NO" sz="1800"/>
              <a:t>eller </a:t>
            </a:r>
            <a:r>
              <a:rPr lang="nb-NO" sz="1800" b="1"/>
              <a:t>pågående arbeid som må forsterkes/videreutvikles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</a:pPr>
            <a:endParaRPr lang="nb-NO" sz="1600"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</a:pPr>
            <a:endParaRPr lang="nb-NO" sz="1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D58AFB-544F-40D6-B22D-F0BEE974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sz="2800"/>
              <a:t>Nasjonal strategi for eID i offentlig sektor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01F27-FA32-4318-1037-CAF92E7E76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74" t="16862" r="29096"/>
          <a:stretch/>
        </p:blipFill>
        <p:spPr>
          <a:xfrm>
            <a:off x="8446224" y="1773237"/>
            <a:ext cx="3040926" cy="442753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9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4B717C-E38D-3301-7C71-E29C7464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Prioriterte tiltak fra nasjonal strategi for eID i offentlig sektor</a:t>
            </a:r>
            <a:endParaRPr lang="en-NO"/>
          </a:p>
        </p:txBody>
      </p: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70FBA3AC-2679-AE0D-3091-985BC7DB107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4316" y="1341836"/>
            <a:ext cx="10543370" cy="24127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kstSylinder 36">
            <a:extLst>
              <a:ext uri="{FF2B5EF4-FFF2-40B4-BE49-F238E27FC236}">
                <a16:creationId xmlns:a16="http://schemas.microsoft.com/office/drawing/2014/main" id="{66983C52-7FFC-53FF-7747-0042C063FDB4}"/>
              </a:ext>
            </a:extLst>
          </p:cNvPr>
          <p:cNvSpPr txBox="1"/>
          <p:nvPr/>
        </p:nvSpPr>
        <p:spPr>
          <a:xfrm>
            <a:off x="1950262" y="1289345"/>
            <a:ext cx="76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nb-NO">
                <a:solidFill>
                  <a:prstClr val="white"/>
                </a:solidFill>
                <a:latin typeface="Arial" panose="020B0604020202020204"/>
              </a:rPr>
              <a:t>2023</a:t>
            </a:r>
          </a:p>
        </p:txBody>
      </p:sp>
      <p:sp>
        <p:nvSpPr>
          <p:cNvPr id="6" name="TekstSylinder 38">
            <a:extLst>
              <a:ext uri="{FF2B5EF4-FFF2-40B4-BE49-F238E27FC236}">
                <a16:creationId xmlns:a16="http://schemas.microsoft.com/office/drawing/2014/main" id="{AE040C62-6B96-D42B-7EC4-45C8F87035F2}"/>
              </a:ext>
            </a:extLst>
          </p:cNvPr>
          <p:cNvSpPr txBox="1"/>
          <p:nvPr/>
        </p:nvSpPr>
        <p:spPr>
          <a:xfrm>
            <a:off x="5424430" y="1278196"/>
            <a:ext cx="76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nb-NO">
                <a:solidFill>
                  <a:prstClr val="white"/>
                </a:solidFill>
                <a:latin typeface="Arial" panose="020B0604020202020204"/>
              </a:rPr>
              <a:t>2024</a:t>
            </a:r>
          </a:p>
        </p:txBody>
      </p:sp>
      <p:sp>
        <p:nvSpPr>
          <p:cNvPr id="8" name="TekstSylinder 42">
            <a:extLst>
              <a:ext uri="{FF2B5EF4-FFF2-40B4-BE49-F238E27FC236}">
                <a16:creationId xmlns:a16="http://schemas.microsoft.com/office/drawing/2014/main" id="{14EFF60A-1F57-BB0C-FD13-01F886A3766E}"/>
              </a:ext>
            </a:extLst>
          </p:cNvPr>
          <p:cNvSpPr txBox="1"/>
          <p:nvPr/>
        </p:nvSpPr>
        <p:spPr>
          <a:xfrm>
            <a:off x="8812823" y="1278197"/>
            <a:ext cx="142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nb-NO">
                <a:solidFill>
                  <a:prstClr val="white"/>
                </a:solidFill>
                <a:latin typeface="Arial" panose="020B0604020202020204"/>
              </a:rPr>
              <a:t>2025</a:t>
            </a:r>
          </a:p>
        </p:txBody>
      </p:sp>
      <p:cxnSp>
        <p:nvCxnSpPr>
          <p:cNvPr id="12" name="Straight Connector 43">
            <a:extLst>
              <a:ext uri="{FF2B5EF4-FFF2-40B4-BE49-F238E27FC236}">
                <a16:creationId xmlns:a16="http://schemas.microsoft.com/office/drawing/2014/main" id="{5B20B9C5-05F5-D070-C860-0F5D3683F388}"/>
              </a:ext>
            </a:extLst>
          </p:cNvPr>
          <p:cNvCxnSpPr>
            <a:cxnSpLocks/>
          </p:cNvCxnSpPr>
          <p:nvPr/>
        </p:nvCxnSpPr>
        <p:spPr>
          <a:xfrm>
            <a:off x="3855035" y="1624445"/>
            <a:ext cx="0" cy="366025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F2E15D6D-A4F6-F47A-A895-6605C891E396}"/>
              </a:ext>
            </a:extLst>
          </p:cNvPr>
          <p:cNvCxnSpPr>
            <a:cxnSpLocks/>
          </p:cNvCxnSpPr>
          <p:nvPr/>
        </p:nvCxnSpPr>
        <p:spPr>
          <a:xfrm>
            <a:off x="7556640" y="1624445"/>
            <a:ext cx="0" cy="366025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54">
            <a:extLst>
              <a:ext uri="{FF2B5EF4-FFF2-40B4-BE49-F238E27FC236}">
                <a16:creationId xmlns:a16="http://schemas.microsoft.com/office/drawing/2014/main" id="{0476D836-4657-5C99-160B-0CED9045E9E9}"/>
              </a:ext>
            </a:extLst>
          </p:cNvPr>
          <p:cNvSpPr/>
          <p:nvPr/>
        </p:nvSpPr>
        <p:spPr>
          <a:xfrm>
            <a:off x="2275251" y="3057836"/>
            <a:ext cx="9092435" cy="665550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09">
              <a:lnSpc>
                <a:spcPct val="80000"/>
              </a:lnSpc>
              <a:defRPr/>
            </a:pPr>
            <a:r>
              <a:rPr lang="nb-NO">
                <a:solidFill>
                  <a:srgbClr val="1E2B3C"/>
                </a:solidFill>
                <a:latin typeface="Arial" panose="020B0604020202020204"/>
              </a:rPr>
              <a:t>Tiltak som muliggjør at alle relevante brukergrupper kan skaffe seg en eID på det sikkerhetsnivået de har behov for</a:t>
            </a:r>
          </a:p>
        </p:txBody>
      </p:sp>
      <p:sp>
        <p:nvSpPr>
          <p:cNvPr id="15" name="Arrow: Pentagon 54">
            <a:extLst>
              <a:ext uri="{FF2B5EF4-FFF2-40B4-BE49-F238E27FC236}">
                <a16:creationId xmlns:a16="http://schemas.microsoft.com/office/drawing/2014/main" id="{5811C734-F903-DF0A-1029-A65C4F99EB45}"/>
              </a:ext>
            </a:extLst>
          </p:cNvPr>
          <p:cNvSpPr/>
          <p:nvPr/>
        </p:nvSpPr>
        <p:spPr>
          <a:xfrm>
            <a:off x="851189" y="1808718"/>
            <a:ext cx="6705450" cy="665550"/>
          </a:xfrm>
          <a:prstGeom prst="homePlate">
            <a:avLst/>
          </a:prstGeom>
          <a:solidFill>
            <a:srgbClr val="7391B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spcBef>
                <a:spcPts val="150"/>
              </a:spcBef>
              <a:spcAft>
                <a:spcPts val="150"/>
              </a:spcAft>
            </a:pPr>
            <a:r>
              <a:rPr lang="nb-NO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Tiltak som gjør det mulig å opptre på vegne av andre i digitale tjenester</a:t>
            </a:r>
          </a:p>
        </p:txBody>
      </p:sp>
      <p:cxnSp>
        <p:nvCxnSpPr>
          <p:cNvPr id="22" name="Straight Connector 43">
            <a:extLst>
              <a:ext uri="{FF2B5EF4-FFF2-40B4-BE49-F238E27FC236}">
                <a16:creationId xmlns:a16="http://schemas.microsoft.com/office/drawing/2014/main" id="{7034FFD9-CF6A-02E9-F1E5-23172E5BF46E}"/>
              </a:ext>
            </a:extLst>
          </p:cNvPr>
          <p:cNvCxnSpPr>
            <a:cxnSpLocks/>
          </p:cNvCxnSpPr>
          <p:nvPr/>
        </p:nvCxnSpPr>
        <p:spPr>
          <a:xfrm>
            <a:off x="845622" y="1624445"/>
            <a:ext cx="0" cy="366025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3">
            <a:extLst>
              <a:ext uri="{FF2B5EF4-FFF2-40B4-BE49-F238E27FC236}">
                <a16:creationId xmlns:a16="http://schemas.microsoft.com/office/drawing/2014/main" id="{C66E2FCC-E307-4492-FC78-6B438A4A45BD}"/>
              </a:ext>
            </a:extLst>
          </p:cNvPr>
          <p:cNvCxnSpPr>
            <a:cxnSpLocks/>
          </p:cNvCxnSpPr>
          <p:nvPr/>
        </p:nvCxnSpPr>
        <p:spPr>
          <a:xfrm>
            <a:off x="11340812" y="1624445"/>
            <a:ext cx="0" cy="366025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Pentagon 65">
            <a:extLst>
              <a:ext uri="{FF2B5EF4-FFF2-40B4-BE49-F238E27FC236}">
                <a16:creationId xmlns:a16="http://schemas.microsoft.com/office/drawing/2014/main" id="{C15A14BD-1152-3B90-DB14-DE00620F6DE5}"/>
              </a:ext>
            </a:extLst>
          </p:cNvPr>
          <p:cNvSpPr/>
          <p:nvPr/>
        </p:nvSpPr>
        <p:spPr>
          <a:xfrm>
            <a:off x="2326154" y="3629152"/>
            <a:ext cx="8718038" cy="23397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09">
              <a:defRPr/>
            </a:pPr>
            <a:r>
              <a:rPr lang="nb-NO" sz="900">
                <a:solidFill>
                  <a:srgbClr val="1E2B3C"/>
                </a:solidFill>
                <a:latin typeface="Arial" panose="020B0604020202020204"/>
              </a:rPr>
              <a:t>Utrede hvordan en eID på sikkerhetsnivå høyt kan gjøres tilgjengelig for flere</a:t>
            </a:r>
          </a:p>
        </p:txBody>
      </p:sp>
      <p:sp>
        <p:nvSpPr>
          <p:cNvPr id="31" name="Arrow: Pentagon 42">
            <a:extLst>
              <a:ext uri="{FF2B5EF4-FFF2-40B4-BE49-F238E27FC236}">
                <a16:creationId xmlns:a16="http://schemas.microsoft.com/office/drawing/2014/main" id="{7A14CFAB-D7D4-8327-0CAA-DAAFA043C2A8}"/>
              </a:ext>
            </a:extLst>
          </p:cNvPr>
          <p:cNvSpPr/>
          <p:nvPr/>
        </p:nvSpPr>
        <p:spPr>
          <a:xfrm>
            <a:off x="2326154" y="3901967"/>
            <a:ext cx="8718038" cy="23397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09">
              <a:lnSpc>
                <a:spcPct val="80000"/>
              </a:lnSpc>
              <a:defRPr/>
            </a:pPr>
            <a:r>
              <a:rPr lang="nb-NO" sz="900">
                <a:solidFill>
                  <a:srgbClr val="1E2B3C"/>
                </a:solidFill>
                <a:latin typeface="Arial" panose="020B0604020202020204"/>
              </a:rPr>
              <a:t>Legge til rette for at offentlig sektor evner å gjennomføre ID-kontroll digitalt og gjennom personlig oppmøte som oppfyller kravene til sikkerhetsnivå høyt for eID</a:t>
            </a:r>
          </a:p>
        </p:txBody>
      </p:sp>
      <p:sp>
        <p:nvSpPr>
          <p:cNvPr id="32" name="Arrow: Pentagon 44">
            <a:extLst>
              <a:ext uri="{FF2B5EF4-FFF2-40B4-BE49-F238E27FC236}">
                <a16:creationId xmlns:a16="http://schemas.microsoft.com/office/drawing/2014/main" id="{48FDC773-9F61-F60C-8829-DCE31F689E01}"/>
              </a:ext>
            </a:extLst>
          </p:cNvPr>
          <p:cNvSpPr/>
          <p:nvPr/>
        </p:nvSpPr>
        <p:spPr>
          <a:xfrm>
            <a:off x="2326154" y="4163315"/>
            <a:ext cx="8718038" cy="262775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09">
              <a:lnSpc>
                <a:spcPct val="80000"/>
              </a:lnSpc>
              <a:defRPr/>
            </a:pPr>
            <a:r>
              <a:rPr lang="nb-NO" sz="900">
                <a:solidFill>
                  <a:srgbClr val="1E2B3C"/>
                </a:solidFill>
                <a:latin typeface="Arial" panose="020B0604020202020204"/>
              </a:rPr>
              <a:t>Utrede grunnlaget for et markedsbasert samarbeid om kjerneinfrastruktur for utstedelse av eID til brukere</a:t>
            </a:r>
          </a:p>
        </p:txBody>
      </p:sp>
      <p:sp>
        <p:nvSpPr>
          <p:cNvPr id="33" name="Arrow: Pentagon 72">
            <a:extLst>
              <a:ext uri="{FF2B5EF4-FFF2-40B4-BE49-F238E27FC236}">
                <a16:creationId xmlns:a16="http://schemas.microsoft.com/office/drawing/2014/main" id="{3461CC9C-F9D9-C725-DC62-21C91C8ADDA3}"/>
              </a:ext>
            </a:extLst>
          </p:cNvPr>
          <p:cNvSpPr/>
          <p:nvPr/>
        </p:nvSpPr>
        <p:spPr>
          <a:xfrm>
            <a:off x="903482" y="2425673"/>
            <a:ext cx="6426595" cy="23397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09">
              <a:defRPr/>
            </a:pPr>
            <a:r>
              <a:rPr lang="nb-NO" sz="825">
                <a:solidFill>
                  <a:srgbClr val="1E2B3C"/>
                </a:solidFill>
                <a:latin typeface="Arial" panose="020B0604020202020204"/>
              </a:rPr>
              <a:t>Vurdere sikre og brukervennlige fullmaktsløsninger som muliggjør tilgang til offentlige tjenester på vegne av en annen bruker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BAC13C-E622-F6AC-2CE5-7E23B7A0C812}"/>
              </a:ext>
            </a:extLst>
          </p:cNvPr>
          <p:cNvSpPr txBox="1"/>
          <p:nvPr/>
        </p:nvSpPr>
        <p:spPr>
          <a:xfrm>
            <a:off x="695921" y="6136178"/>
            <a:ext cx="8718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nb-NO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Prioriteringen er basert på høringssvar, forventede kommende krav og endringer i lovverk, avhengigheter mellom tiltak og hva som er praktisk gjennomførbart. </a:t>
            </a:r>
            <a:endParaRPr lang="nb-NO" sz="1500" i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39F639B-49BC-494F-BA0C-3EB67D4BC3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84" y="1923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39F639B-49BC-494F-BA0C-3EB67D4BC3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4" y="1923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A0233-C5A4-4D38-85F7-5BAF4545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54" y="1176651"/>
            <a:ext cx="10801214" cy="519373"/>
          </a:xfrm>
        </p:spPr>
        <p:txBody>
          <a:bodyPr vert="horz"/>
          <a:lstStyle/>
          <a:p>
            <a:r>
              <a:rPr lang="nb-NO" sz="2800"/>
              <a:t>eIDAS 2.0: Staten må sørge for at eID på nivå høyt er tilgjengelig og gratis for alle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7579AF-8B16-4CCE-B52D-2E6F19AC66E9}"/>
              </a:ext>
            </a:extLst>
          </p:cNvPr>
          <p:cNvSpPr/>
          <p:nvPr/>
        </p:nvSpPr>
        <p:spPr>
          <a:xfrm>
            <a:off x="695854" y="2467541"/>
            <a:ext cx="4644317" cy="38409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1E2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22" indent="-285722" defTabSz="914309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1E2B3C"/>
                </a:solidFill>
                <a:latin typeface="Arial" panose="020B0604020202020204"/>
              </a:rPr>
              <a:t>Harmonisert løsning i alle land </a:t>
            </a:r>
          </a:p>
          <a:p>
            <a:pPr marL="285722" indent="-285722" defTabSz="914309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1E2B3C"/>
                </a:solidFill>
                <a:latin typeface="Arial" panose="020B0604020202020204"/>
              </a:rPr>
              <a:t>Harmonisert forretningsmodell</a:t>
            </a:r>
          </a:p>
          <a:p>
            <a:pPr marL="285722" indent="-285722" defTabSz="914309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1E2B3C"/>
                </a:solidFill>
                <a:latin typeface="Arial" panose="020B0604020202020204"/>
              </a:rPr>
              <a:t>En digital lommebok-app på telefonen</a:t>
            </a:r>
          </a:p>
          <a:p>
            <a:pPr marL="285722" indent="-285722" defTabSz="914309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1E2B3C"/>
                </a:solidFill>
                <a:latin typeface="Arial" panose="020B0604020202020204"/>
              </a:rPr>
              <a:t>Inneholder attesterte bevis</a:t>
            </a:r>
          </a:p>
          <a:p>
            <a:pPr marL="285722" indent="-285722" defTabSz="914309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1E2B3C"/>
                </a:solidFill>
                <a:latin typeface="Arial" panose="020B0604020202020204"/>
              </a:rPr>
              <a:t>Tvungen aksept i de fleste sektorer, også bank</a:t>
            </a:r>
          </a:p>
          <a:p>
            <a:pPr marL="285722" indent="-285722" defTabSz="914309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1E2B3C"/>
                </a:solidFill>
                <a:latin typeface="Arial" panose="020B0604020202020204"/>
              </a:rPr>
              <a:t>Store plattformer som Amazon, Google, Facebook må akseptere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74D5A8-62ED-42BC-92D5-5E12C4862477}"/>
              </a:ext>
            </a:extLst>
          </p:cNvPr>
          <p:cNvCxnSpPr>
            <a:cxnSpLocks/>
          </p:cNvCxnSpPr>
          <p:nvPr/>
        </p:nvCxnSpPr>
        <p:spPr>
          <a:xfrm>
            <a:off x="685411" y="2269415"/>
            <a:ext cx="4644698" cy="0"/>
          </a:xfrm>
          <a:prstGeom prst="line">
            <a:avLst/>
          </a:prstGeom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D44629A-B1FD-47F1-B4FE-BE24D4AC9CDC}"/>
              </a:ext>
            </a:extLst>
          </p:cNvPr>
          <p:cNvSpPr/>
          <p:nvPr/>
        </p:nvSpPr>
        <p:spPr>
          <a:xfrm>
            <a:off x="1841767" y="1973696"/>
            <a:ext cx="2331987" cy="45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93" tIns="179983" rIns="71993" bIns="179983" rtlCol="0" anchor="ctr">
            <a:noAutofit/>
          </a:bodyPr>
          <a:lstStyle/>
          <a:p>
            <a:pPr algn="ctr" defTabSz="914309">
              <a:defRPr/>
            </a:pPr>
            <a:r>
              <a:rPr lang="nb-NO" sz="2000">
                <a:solidFill>
                  <a:prstClr val="black"/>
                </a:solidFill>
                <a:latin typeface="Pebble"/>
              </a:rPr>
              <a:t>Felles krav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A494B7-0D0A-4AC0-BA55-272415316499}"/>
              </a:ext>
            </a:extLst>
          </p:cNvPr>
          <p:cNvCxnSpPr>
            <a:cxnSpLocks/>
          </p:cNvCxnSpPr>
          <p:nvPr/>
        </p:nvCxnSpPr>
        <p:spPr>
          <a:xfrm>
            <a:off x="5723107" y="2269415"/>
            <a:ext cx="5779070" cy="0"/>
          </a:xfrm>
          <a:prstGeom prst="line">
            <a:avLst/>
          </a:prstGeom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46BAD97-652F-4E93-AD24-0CD909C0973A}"/>
              </a:ext>
            </a:extLst>
          </p:cNvPr>
          <p:cNvSpPr/>
          <p:nvPr/>
        </p:nvSpPr>
        <p:spPr>
          <a:xfrm>
            <a:off x="7131118" y="1980088"/>
            <a:ext cx="2821706" cy="45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93" tIns="179983" rIns="71993" bIns="179983" rtlCol="0" anchor="ctr">
            <a:noAutofit/>
          </a:bodyPr>
          <a:lstStyle/>
          <a:p>
            <a:pPr algn="ctr" defTabSz="914309">
              <a:defRPr/>
            </a:pPr>
            <a:r>
              <a:rPr lang="nb-NO" sz="2000">
                <a:solidFill>
                  <a:prstClr val="black"/>
                </a:solidFill>
                <a:latin typeface="Pebble"/>
              </a:rPr>
              <a:t>Muligheter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69030-5C9B-C0A9-D85E-11E93EB51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580" y="183245"/>
            <a:ext cx="1422400" cy="4699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FEE165B-BF0D-854E-C918-276F8A6A1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3107" y="3011353"/>
            <a:ext cx="5767838" cy="2377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5947B3-500A-CBE9-1D92-AF0FCFB44CB7}"/>
              </a:ext>
            </a:extLst>
          </p:cNvPr>
          <p:cNvSpPr txBox="1"/>
          <p:nvPr/>
        </p:nvSpPr>
        <p:spPr>
          <a:xfrm>
            <a:off x="6046883" y="6059025"/>
            <a:ext cx="487819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+mn-lt"/>
                <a:cs typeface="+mn-lt"/>
                <a:hlinkClick r:id="rId8"/>
              </a:rPr>
              <a:t>Et viktig skritt nærmere digital lommebok | Digdir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9255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D2968CD-BCF2-4DA1-8BFF-4DE59312DF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84" y="1923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D2968CD-BCF2-4DA1-8BFF-4DE59312DF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4" y="1923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4B11D4F3-9AD3-944B-A15C-61DBCB99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22" tIns="45712" rIns="91422" bIns="45712" rtlCol="0" anchor="b" anchorCtr="0">
            <a:normAutofit/>
          </a:bodyPr>
          <a:lstStyle/>
          <a:p>
            <a:r>
              <a:rPr lang="nb-NO" dirty="0"/>
              <a:t>Digitale bevis (attesterte </a:t>
            </a:r>
            <a:r>
              <a:rPr lang="nb-NO" dirty="0" err="1"/>
              <a:t>atributter</a:t>
            </a:r>
            <a:r>
              <a:rPr lang="nb-NO" dirty="0"/>
              <a:t>)</a:t>
            </a:r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221FDAA6-CE5B-3D49-ACC9-3CDB90E490E3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6"/>
          <a:stretch>
            <a:fillRect/>
          </a:stretch>
        </p:blipFill>
        <p:spPr>
          <a:xfrm>
            <a:off x="695853" y="2087695"/>
            <a:ext cx="5966831" cy="3060401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0B27667-698C-9A48-BD3A-2DF150E9F14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78557" y="2087694"/>
            <a:ext cx="4817591" cy="4433384"/>
          </a:xfrm>
        </p:spPr>
        <p:txBody>
          <a:bodyPr vert="horz" lIns="91422" tIns="45712" rIns="91422" bIns="45712" rtlCol="0" anchor="t">
            <a:normAutofit fontScale="85000" lnSpcReduction="20000"/>
          </a:bodyPr>
          <a:lstStyle/>
          <a:p>
            <a:pPr lvl="0">
              <a:buClrTx/>
            </a:pPr>
            <a:r>
              <a:rPr lang="nb-NO" sz="2599" dirty="0"/>
              <a:t>Attesterte </a:t>
            </a:r>
            <a:r>
              <a:rPr lang="nb-NO" sz="2599" dirty="0" err="1"/>
              <a:t>atributter</a:t>
            </a:r>
            <a:r>
              <a:rPr lang="nb-NO" sz="2599" dirty="0"/>
              <a:t> er bekreftede digitale fakta om brukeren</a:t>
            </a:r>
          </a:p>
          <a:p>
            <a:pPr lvl="0">
              <a:buClrTx/>
            </a:pPr>
            <a:r>
              <a:rPr lang="en-US" sz="2599" dirty="0" err="1"/>
              <a:t>Vil</a:t>
            </a:r>
            <a:r>
              <a:rPr lang="en-US" sz="2599" dirty="0"/>
              <a:t> </a:t>
            </a:r>
            <a:r>
              <a:rPr lang="en-US" sz="2599" dirty="0" err="1"/>
              <a:t>bli</a:t>
            </a:r>
            <a:r>
              <a:rPr lang="en-US" sz="2599" dirty="0"/>
              <a:t> et </a:t>
            </a:r>
            <a:r>
              <a:rPr lang="en-US" sz="2599" dirty="0" err="1"/>
              <a:t>rammeverk</a:t>
            </a:r>
            <a:r>
              <a:rPr lang="en-US" sz="2599" dirty="0"/>
              <a:t> for bruk av digital </a:t>
            </a:r>
            <a:r>
              <a:rPr lang="en-US" sz="2599" dirty="0" err="1"/>
              <a:t>informasjon</a:t>
            </a:r>
            <a:r>
              <a:rPr lang="en-US" sz="2599" dirty="0"/>
              <a:t> om </a:t>
            </a:r>
            <a:r>
              <a:rPr lang="en-US" sz="2599" dirty="0" err="1"/>
              <a:t>personer</a:t>
            </a:r>
            <a:r>
              <a:rPr lang="en-US" sz="2599" dirty="0"/>
              <a:t>. </a:t>
            </a:r>
          </a:p>
          <a:p>
            <a:pPr>
              <a:buClrTx/>
            </a:pPr>
            <a:r>
              <a:rPr lang="en-US" sz="2900" dirty="0" err="1"/>
              <a:t>Typiske</a:t>
            </a:r>
            <a:r>
              <a:rPr lang="en-US" sz="2900" dirty="0"/>
              <a:t> </a:t>
            </a:r>
            <a:r>
              <a:rPr lang="en-US" sz="2900" dirty="0" err="1"/>
              <a:t>bruksområder</a:t>
            </a:r>
            <a:r>
              <a:rPr lang="en-US" sz="2900" dirty="0"/>
              <a:t>:</a:t>
            </a:r>
          </a:p>
          <a:p>
            <a:pPr lvl="1">
              <a:buClrTx/>
            </a:pPr>
            <a:r>
              <a:rPr lang="nb-NO" sz="2599" dirty="0"/>
              <a:t>Elektronisk førerkort</a:t>
            </a:r>
          </a:p>
          <a:p>
            <a:pPr lvl="1">
              <a:buClrTx/>
            </a:pPr>
            <a:r>
              <a:rPr lang="nb-NO" sz="2599" dirty="0"/>
              <a:t>Elektronisk pass</a:t>
            </a:r>
          </a:p>
          <a:p>
            <a:pPr lvl="1">
              <a:buClrTx/>
            </a:pPr>
            <a:r>
              <a:rPr lang="nb-NO" sz="2599" dirty="0"/>
              <a:t>Nasjonalt elektronisk ID-kort</a:t>
            </a:r>
          </a:p>
          <a:p>
            <a:pPr lvl="1">
              <a:buClrTx/>
            </a:pPr>
            <a:r>
              <a:rPr lang="nb-NO" sz="2599" dirty="0"/>
              <a:t>Anskaffelse for IOT enheter</a:t>
            </a:r>
          </a:p>
          <a:p>
            <a:pPr lvl="1">
              <a:buClrTx/>
            </a:pPr>
            <a:r>
              <a:rPr lang="nb-NO" sz="2599" dirty="0"/>
              <a:t>Adgangskort for jobb</a:t>
            </a:r>
          </a:p>
          <a:p>
            <a:pPr lvl="1">
              <a:buClrTx/>
            </a:pPr>
            <a:r>
              <a:rPr lang="en-US" sz="2599" dirty="0" err="1"/>
              <a:t>Digitale</a:t>
            </a:r>
            <a:r>
              <a:rPr lang="en-US" sz="2599" dirty="0"/>
              <a:t> </a:t>
            </a:r>
            <a:r>
              <a:rPr lang="en-US" sz="2599" dirty="0" err="1"/>
              <a:t>sentralbankpenger</a:t>
            </a:r>
            <a:endParaRPr lang="en-US" sz="2599" dirty="0"/>
          </a:p>
          <a:p>
            <a:pPr marL="0"/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3845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41" descr="Smart Phone outline">
            <a:extLst>
              <a:ext uri="{FF2B5EF4-FFF2-40B4-BE49-F238E27FC236}">
                <a16:creationId xmlns:a16="http://schemas.microsoft.com/office/drawing/2014/main" id="{F4389E2B-6B02-5AF9-2B05-FAD4FFEDA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6963" y="1729880"/>
            <a:ext cx="1355860" cy="13558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4B717C-E38D-3301-7C71-E29C7464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6"/>
            <a:ext cx="10970547" cy="533484"/>
          </a:xfrm>
        </p:spPr>
        <p:txBody>
          <a:bodyPr/>
          <a:lstStyle/>
          <a:p>
            <a:r>
              <a:rPr lang="nb-NO" dirty="0"/>
              <a:t>Innføring av eIDAS 2.0</a:t>
            </a:r>
            <a:endParaRPr lang="en-NO" dirty="0"/>
          </a:p>
        </p:txBody>
      </p: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70FBA3AC-2679-AE0D-3091-985BC7DB107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3800" y="1341631"/>
            <a:ext cx="10544400" cy="241293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Sylinder 36">
            <a:extLst>
              <a:ext uri="{FF2B5EF4-FFF2-40B4-BE49-F238E27FC236}">
                <a16:creationId xmlns:a16="http://schemas.microsoft.com/office/drawing/2014/main" id="{66983C52-7FFC-53FF-7747-0042C063FDB4}"/>
              </a:ext>
            </a:extLst>
          </p:cNvPr>
          <p:cNvSpPr txBox="1"/>
          <p:nvPr/>
        </p:nvSpPr>
        <p:spPr>
          <a:xfrm>
            <a:off x="3478929" y="127508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6" name="TekstSylinder 38">
            <a:extLst>
              <a:ext uri="{FF2B5EF4-FFF2-40B4-BE49-F238E27FC236}">
                <a16:creationId xmlns:a16="http://schemas.microsoft.com/office/drawing/2014/main" id="{AE040C62-6B96-D42B-7EC4-45C8F87035F2}"/>
              </a:ext>
            </a:extLst>
          </p:cNvPr>
          <p:cNvSpPr txBox="1"/>
          <p:nvPr/>
        </p:nvSpPr>
        <p:spPr>
          <a:xfrm>
            <a:off x="5765738" y="127037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7" name="TekstSylinder 42">
            <a:extLst>
              <a:ext uri="{FF2B5EF4-FFF2-40B4-BE49-F238E27FC236}">
                <a16:creationId xmlns:a16="http://schemas.microsoft.com/office/drawing/2014/main" id="{D3AAF05B-E69A-560C-08EF-BE534A10C53B}"/>
              </a:ext>
            </a:extLst>
          </p:cNvPr>
          <p:cNvSpPr txBox="1"/>
          <p:nvPr/>
        </p:nvSpPr>
        <p:spPr>
          <a:xfrm>
            <a:off x="10146826" y="1292956"/>
            <a:ext cx="134761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2028</a:t>
            </a:r>
          </a:p>
        </p:txBody>
      </p:sp>
      <p:sp>
        <p:nvSpPr>
          <p:cNvPr id="8" name="TekstSylinder 42">
            <a:extLst>
              <a:ext uri="{FF2B5EF4-FFF2-40B4-BE49-F238E27FC236}">
                <a16:creationId xmlns:a16="http://schemas.microsoft.com/office/drawing/2014/main" id="{14EFF60A-1F57-BB0C-FD13-01F886A3766E}"/>
              </a:ext>
            </a:extLst>
          </p:cNvPr>
          <p:cNvSpPr txBox="1"/>
          <p:nvPr/>
        </p:nvSpPr>
        <p:spPr>
          <a:xfrm>
            <a:off x="7637202" y="1264897"/>
            <a:ext cx="14234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i="1">
                <a:solidFill>
                  <a:schemeClr val="bg1"/>
                </a:solidFill>
              </a:rPr>
              <a:t>2026-2027</a:t>
            </a:r>
            <a:endParaRPr lang="nb-NO" i="1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TekstSylinder 15">
            <a:extLst>
              <a:ext uri="{FF2B5EF4-FFF2-40B4-BE49-F238E27FC236}">
                <a16:creationId xmlns:a16="http://schemas.microsoft.com/office/drawing/2014/main" id="{4E8122B0-9000-A9B8-C1DD-3FEA19D44F97}"/>
              </a:ext>
            </a:extLst>
          </p:cNvPr>
          <p:cNvSpPr txBox="1"/>
          <p:nvPr/>
        </p:nvSpPr>
        <p:spPr>
          <a:xfrm>
            <a:off x="3087355" y="3016865"/>
            <a:ext cx="151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eIDAS 2.0 vedtatt i EU</a:t>
            </a:r>
          </a:p>
        </p:txBody>
      </p:sp>
      <p:sp>
        <p:nvSpPr>
          <p:cNvPr id="11" name="TekstSylinder 16">
            <a:extLst>
              <a:ext uri="{FF2B5EF4-FFF2-40B4-BE49-F238E27FC236}">
                <a16:creationId xmlns:a16="http://schemas.microsoft.com/office/drawing/2014/main" id="{B2D83BFD-1B86-93EB-6606-19B4D474AA69}"/>
              </a:ext>
            </a:extLst>
          </p:cNvPr>
          <p:cNvSpPr txBox="1"/>
          <p:nvPr/>
        </p:nvSpPr>
        <p:spPr>
          <a:xfrm>
            <a:off x="3010726" y="3647308"/>
            <a:ext cx="1831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b-NO" sz="1200"/>
              <a:t>Forventes mars/april</a:t>
            </a:r>
          </a:p>
        </p:txBody>
      </p:sp>
      <p:cxnSp>
        <p:nvCxnSpPr>
          <p:cNvPr id="12" name="Straight Connector 43">
            <a:extLst>
              <a:ext uri="{FF2B5EF4-FFF2-40B4-BE49-F238E27FC236}">
                <a16:creationId xmlns:a16="http://schemas.microsoft.com/office/drawing/2014/main" id="{5B20B9C5-05F5-D070-C860-0F5D3683F388}"/>
              </a:ext>
            </a:extLst>
          </p:cNvPr>
          <p:cNvCxnSpPr>
            <a:cxnSpLocks/>
          </p:cNvCxnSpPr>
          <p:nvPr/>
        </p:nvCxnSpPr>
        <p:spPr>
          <a:xfrm>
            <a:off x="4912177" y="1530406"/>
            <a:ext cx="0" cy="516804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Books outline">
            <a:extLst>
              <a:ext uri="{FF2B5EF4-FFF2-40B4-BE49-F238E27FC236}">
                <a16:creationId xmlns:a16="http://schemas.microsoft.com/office/drawing/2014/main" id="{783115BB-F263-0593-A258-C1A5D6DA6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45809" y="1789659"/>
            <a:ext cx="1065713" cy="1065713"/>
          </a:xfrm>
          <a:prstGeom prst="rect">
            <a:avLst/>
          </a:prstGeom>
        </p:spPr>
      </p:pic>
      <p:sp>
        <p:nvSpPr>
          <p:cNvPr id="17" name="TekstSylinder 15">
            <a:extLst>
              <a:ext uri="{FF2B5EF4-FFF2-40B4-BE49-F238E27FC236}">
                <a16:creationId xmlns:a16="http://schemas.microsoft.com/office/drawing/2014/main" id="{AFC28BF6-B12B-9AC7-4557-9E1AC5047336}"/>
              </a:ext>
            </a:extLst>
          </p:cNvPr>
          <p:cNvSpPr txBox="1"/>
          <p:nvPr/>
        </p:nvSpPr>
        <p:spPr>
          <a:xfrm>
            <a:off x="5417551" y="2855372"/>
            <a:ext cx="151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Rettsakter gjennomført</a:t>
            </a:r>
          </a:p>
        </p:txBody>
      </p:sp>
      <p:sp>
        <p:nvSpPr>
          <p:cNvPr id="18" name="TekstSylinder 16">
            <a:extLst>
              <a:ext uri="{FF2B5EF4-FFF2-40B4-BE49-F238E27FC236}">
                <a16:creationId xmlns:a16="http://schemas.microsoft.com/office/drawing/2014/main" id="{44DDF341-65E7-6AB6-E40C-1BF96876FA7D}"/>
              </a:ext>
            </a:extLst>
          </p:cNvPr>
          <p:cNvSpPr txBox="1"/>
          <p:nvPr/>
        </p:nvSpPr>
        <p:spPr>
          <a:xfrm>
            <a:off x="5196184" y="3476149"/>
            <a:ext cx="187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Frist på 6-12 måneder etter eIDAS 2.0. Gjelder mange tjenester.</a:t>
            </a: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F2E15D6D-A4F6-F47A-A895-6605C891E396}"/>
              </a:ext>
            </a:extLst>
          </p:cNvPr>
          <p:cNvCxnSpPr>
            <a:cxnSpLocks/>
          </p:cNvCxnSpPr>
          <p:nvPr/>
        </p:nvCxnSpPr>
        <p:spPr>
          <a:xfrm>
            <a:off x="7032547" y="1582924"/>
            <a:ext cx="0" cy="516804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Wallet outline">
            <a:extLst>
              <a:ext uri="{FF2B5EF4-FFF2-40B4-BE49-F238E27FC236}">
                <a16:creationId xmlns:a16="http://schemas.microsoft.com/office/drawing/2014/main" id="{C4A68225-A669-A944-6488-C6D26626F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19076" y="2106499"/>
            <a:ext cx="547781" cy="547781"/>
          </a:xfrm>
          <a:prstGeom prst="rect">
            <a:avLst/>
          </a:prstGeom>
        </p:spPr>
      </p:pic>
      <p:sp>
        <p:nvSpPr>
          <p:cNvPr id="27" name="TekstSylinder 15">
            <a:extLst>
              <a:ext uri="{FF2B5EF4-FFF2-40B4-BE49-F238E27FC236}">
                <a16:creationId xmlns:a16="http://schemas.microsoft.com/office/drawing/2014/main" id="{F1058206-2180-9C63-1ACB-A4DC47503FA9}"/>
              </a:ext>
            </a:extLst>
          </p:cNvPr>
          <p:cNvSpPr txBox="1"/>
          <p:nvPr/>
        </p:nvSpPr>
        <p:spPr>
          <a:xfrm>
            <a:off x="7107533" y="3141748"/>
            <a:ext cx="249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De første lommebøkene kommer i EU</a:t>
            </a:r>
          </a:p>
        </p:txBody>
      </p:sp>
      <p:sp>
        <p:nvSpPr>
          <p:cNvPr id="28" name="TekstSylinder 16">
            <a:extLst>
              <a:ext uri="{FF2B5EF4-FFF2-40B4-BE49-F238E27FC236}">
                <a16:creationId xmlns:a16="http://schemas.microsoft.com/office/drawing/2014/main" id="{A90B2B2E-4012-7A23-2FBF-C9D31AD519C4}"/>
              </a:ext>
            </a:extLst>
          </p:cNvPr>
          <p:cNvSpPr txBox="1"/>
          <p:nvPr/>
        </p:nvSpPr>
        <p:spPr>
          <a:xfrm>
            <a:off x="7107533" y="3678687"/>
            <a:ext cx="19008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Frist på 24 måneder fra </a:t>
            </a:r>
            <a:r>
              <a:rPr lang="nb-NO" sz="1100" err="1"/>
              <a:t>implementing</a:t>
            </a:r>
            <a:r>
              <a:rPr lang="nb-NO" sz="1100"/>
              <a:t> </a:t>
            </a:r>
            <a:r>
              <a:rPr lang="nb-NO" sz="1100" err="1"/>
              <a:t>acts</a:t>
            </a:r>
            <a:r>
              <a:rPr lang="nb-NO" sz="1100"/>
              <a:t> er vedtatt </a:t>
            </a:r>
          </a:p>
        </p:txBody>
      </p:sp>
      <p:cxnSp>
        <p:nvCxnSpPr>
          <p:cNvPr id="29" name="Straight Connector 43">
            <a:extLst>
              <a:ext uri="{FF2B5EF4-FFF2-40B4-BE49-F238E27FC236}">
                <a16:creationId xmlns:a16="http://schemas.microsoft.com/office/drawing/2014/main" id="{475A79F2-2E02-DFD6-9A71-C492AB23AF14}"/>
              </a:ext>
            </a:extLst>
          </p:cNvPr>
          <p:cNvCxnSpPr>
            <a:cxnSpLocks/>
          </p:cNvCxnSpPr>
          <p:nvPr/>
        </p:nvCxnSpPr>
        <p:spPr>
          <a:xfrm>
            <a:off x="9469827" y="1607632"/>
            <a:ext cx="0" cy="516804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lassholder for innhold 5" descr="Historiefortelling kontur">
            <a:extLst>
              <a:ext uri="{FF2B5EF4-FFF2-40B4-BE49-F238E27FC236}">
                <a16:creationId xmlns:a16="http://schemas.microsoft.com/office/drawing/2014/main" id="{068B2C4C-346C-B690-0162-F2E1AE3643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3583" y="1729880"/>
            <a:ext cx="1353472" cy="1218111"/>
          </a:xfrm>
          <a:prstGeom prst="rect">
            <a:avLst/>
          </a:prstGeom>
        </p:spPr>
      </p:pic>
      <p:pic>
        <p:nvPicPr>
          <p:cNvPr id="34" name="Graphic 33" descr="Wallet outline">
            <a:extLst>
              <a:ext uri="{FF2B5EF4-FFF2-40B4-BE49-F238E27FC236}">
                <a16:creationId xmlns:a16="http://schemas.microsoft.com/office/drawing/2014/main" id="{69633901-142B-D44B-71EB-3B9326B884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41003" y="2089378"/>
            <a:ext cx="547781" cy="54778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0884C3A-2F19-AD70-F821-03338BEC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49" y="2667909"/>
            <a:ext cx="729605" cy="5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kstSylinder 15">
            <a:extLst>
              <a:ext uri="{FF2B5EF4-FFF2-40B4-BE49-F238E27FC236}">
                <a16:creationId xmlns:a16="http://schemas.microsoft.com/office/drawing/2014/main" id="{555D49F7-3F9C-3E8F-EB79-56FB8CF33429}"/>
              </a:ext>
            </a:extLst>
          </p:cNvPr>
          <p:cNvSpPr txBox="1"/>
          <p:nvPr/>
        </p:nvSpPr>
        <p:spPr>
          <a:xfrm>
            <a:off x="9700444" y="3236067"/>
            <a:ext cx="190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Lommeboken kommer til Norge</a:t>
            </a:r>
          </a:p>
        </p:txBody>
      </p:sp>
      <p:pic>
        <p:nvPicPr>
          <p:cNvPr id="37" name="Graphic 36" descr="Aeroplane outline">
            <a:extLst>
              <a:ext uri="{FF2B5EF4-FFF2-40B4-BE49-F238E27FC236}">
                <a16:creationId xmlns:a16="http://schemas.microsoft.com/office/drawing/2014/main" id="{C7B8E8FD-E687-97D7-E63C-3F504CDAE1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5099315" y="4630466"/>
            <a:ext cx="973836" cy="973836"/>
          </a:xfrm>
          <a:prstGeom prst="rect">
            <a:avLst/>
          </a:prstGeom>
        </p:spPr>
      </p:pic>
      <p:pic>
        <p:nvPicPr>
          <p:cNvPr id="39" name="Graphic 38" descr="Wallet outline">
            <a:extLst>
              <a:ext uri="{FF2B5EF4-FFF2-40B4-BE49-F238E27FC236}">
                <a16:creationId xmlns:a16="http://schemas.microsoft.com/office/drawing/2014/main" id="{D8F4255E-A9DA-35A9-E31E-7F61C21A9F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9013" y="4657957"/>
            <a:ext cx="881943" cy="881943"/>
          </a:xfrm>
          <a:prstGeom prst="rect">
            <a:avLst/>
          </a:prstGeom>
        </p:spPr>
      </p:pic>
      <p:sp>
        <p:nvSpPr>
          <p:cNvPr id="40" name="TekstSylinder 15">
            <a:extLst>
              <a:ext uri="{FF2B5EF4-FFF2-40B4-BE49-F238E27FC236}">
                <a16:creationId xmlns:a16="http://schemas.microsoft.com/office/drawing/2014/main" id="{269C45E9-2E42-5617-2399-D4871ECF360F}"/>
              </a:ext>
            </a:extLst>
          </p:cNvPr>
          <p:cNvSpPr txBox="1"/>
          <p:nvPr/>
        </p:nvSpPr>
        <p:spPr>
          <a:xfrm>
            <a:off x="5093394" y="5587043"/>
            <a:ext cx="249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EUs pilotprosjekter avsluttes</a:t>
            </a:r>
          </a:p>
        </p:txBody>
      </p:sp>
      <p:pic>
        <p:nvPicPr>
          <p:cNvPr id="48" name="Graphic 47" descr="Employee badge outline">
            <a:extLst>
              <a:ext uri="{FF2B5EF4-FFF2-40B4-BE49-F238E27FC236}">
                <a16:creationId xmlns:a16="http://schemas.microsoft.com/office/drawing/2014/main" id="{689A6652-0D36-DD33-C07F-A84B758438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24777" y="2244230"/>
            <a:ext cx="269159" cy="269159"/>
          </a:xfrm>
          <a:prstGeom prst="rect">
            <a:avLst/>
          </a:prstGeom>
        </p:spPr>
      </p:pic>
      <p:pic>
        <p:nvPicPr>
          <p:cNvPr id="49" name="Graphic 48" descr="Employee badge outline">
            <a:extLst>
              <a:ext uri="{FF2B5EF4-FFF2-40B4-BE49-F238E27FC236}">
                <a16:creationId xmlns:a16="http://schemas.microsoft.com/office/drawing/2014/main" id="{940B8970-F851-4B4C-8477-AD96678DF9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93511" y="4919068"/>
            <a:ext cx="396632" cy="396632"/>
          </a:xfrm>
          <a:prstGeom prst="rect">
            <a:avLst/>
          </a:prstGeom>
        </p:spPr>
      </p:pic>
      <p:pic>
        <p:nvPicPr>
          <p:cNvPr id="50" name="Graphic 49" descr="Employee badge outline">
            <a:extLst>
              <a:ext uri="{FF2B5EF4-FFF2-40B4-BE49-F238E27FC236}">
                <a16:creationId xmlns:a16="http://schemas.microsoft.com/office/drawing/2014/main" id="{9BD3EA15-91A1-CEC2-8CA7-B360F042D3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39774" y="2239811"/>
            <a:ext cx="269159" cy="269159"/>
          </a:xfrm>
          <a:prstGeom prst="rect">
            <a:avLst/>
          </a:prstGeom>
        </p:spPr>
      </p:pic>
      <p:sp>
        <p:nvSpPr>
          <p:cNvPr id="14" name="TekstSylinder 15">
            <a:extLst>
              <a:ext uri="{FF2B5EF4-FFF2-40B4-BE49-F238E27FC236}">
                <a16:creationId xmlns:a16="http://schemas.microsoft.com/office/drawing/2014/main" id="{AFAB16BE-FA57-0A9E-6FD9-B10C5735325C}"/>
              </a:ext>
            </a:extLst>
          </p:cNvPr>
          <p:cNvSpPr txBox="1"/>
          <p:nvPr/>
        </p:nvSpPr>
        <p:spPr>
          <a:xfrm>
            <a:off x="803759" y="5586883"/>
            <a:ext cx="201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EUs pilotprosjekter starter</a:t>
            </a:r>
          </a:p>
        </p:txBody>
      </p:sp>
      <p:pic>
        <p:nvPicPr>
          <p:cNvPr id="19" name="Graphic 18" descr="Aeroplane outline">
            <a:extLst>
              <a:ext uri="{FF2B5EF4-FFF2-40B4-BE49-F238E27FC236}">
                <a16:creationId xmlns:a16="http://schemas.microsoft.com/office/drawing/2014/main" id="{41360687-6F74-41FD-965F-7D87234303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837923" y="4657957"/>
            <a:ext cx="973836" cy="973836"/>
          </a:xfrm>
          <a:prstGeom prst="rect">
            <a:avLst/>
          </a:prstGeom>
        </p:spPr>
      </p:pic>
      <p:pic>
        <p:nvPicPr>
          <p:cNvPr id="21" name="Graphic 20" descr="Wallet outline">
            <a:extLst>
              <a:ext uri="{FF2B5EF4-FFF2-40B4-BE49-F238E27FC236}">
                <a16:creationId xmlns:a16="http://schemas.microsoft.com/office/drawing/2014/main" id="{6ECA4976-E702-A1E2-D63F-457EA1F2F8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57621" y="4685448"/>
            <a:ext cx="881943" cy="881943"/>
          </a:xfrm>
          <a:prstGeom prst="rect">
            <a:avLst/>
          </a:prstGeom>
        </p:spPr>
      </p:pic>
      <p:pic>
        <p:nvPicPr>
          <p:cNvPr id="25" name="Graphic 24" descr="Employee badge outline">
            <a:extLst>
              <a:ext uri="{FF2B5EF4-FFF2-40B4-BE49-F238E27FC236}">
                <a16:creationId xmlns:a16="http://schemas.microsoft.com/office/drawing/2014/main" id="{6410392D-A2C4-BC2C-3A98-6312F6F26E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41973" y="4946559"/>
            <a:ext cx="396632" cy="396632"/>
          </a:xfrm>
          <a:prstGeom prst="rect">
            <a:avLst/>
          </a:prstGeom>
        </p:spPr>
      </p:pic>
      <p:pic>
        <p:nvPicPr>
          <p:cNvPr id="41" name="Graphic 40" descr="Smart Phone outline">
            <a:extLst>
              <a:ext uri="{FF2B5EF4-FFF2-40B4-BE49-F238E27FC236}">
                <a16:creationId xmlns:a16="http://schemas.microsoft.com/office/drawing/2014/main" id="{7FD70696-DCFD-2B41-8629-E5B43FD76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4011" y="1729880"/>
            <a:ext cx="1355860" cy="1355860"/>
          </a:xfrm>
          <a:prstGeom prst="rect">
            <a:avLst/>
          </a:prstGeom>
        </p:spPr>
      </p:pic>
      <p:cxnSp>
        <p:nvCxnSpPr>
          <p:cNvPr id="9" name="Straight Connector 43">
            <a:extLst>
              <a:ext uri="{FF2B5EF4-FFF2-40B4-BE49-F238E27FC236}">
                <a16:creationId xmlns:a16="http://schemas.microsoft.com/office/drawing/2014/main" id="{01EE604F-28A5-8E3A-79DB-DB42A4D81471}"/>
              </a:ext>
            </a:extLst>
          </p:cNvPr>
          <p:cNvCxnSpPr>
            <a:cxnSpLocks/>
          </p:cNvCxnSpPr>
          <p:nvPr/>
        </p:nvCxnSpPr>
        <p:spPr>
          <a:xfrm>
            <a:off x="2685444" y="1530406"/>
            <a:ext cx="0" cy="516804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36">
            <a:extLst>
              <a:ext uri="{FF2B5EF4-FFF2-40B4-BE49-F238E27FC236}">
                <a16:creationId xmlns:a16="http://schemas.microsoft.com/office/drawing/2014/main" id="{F15A25DF-F2C8-86B2-EAB0-B1470E9CD31F}"/>
              </a:ext>
            </a:extLst>
          </p:cNvPr>
          <p:cNvSpPr txBox="1"/>
          <p:nvPr/>
        </p:nvSpPr>
        <p:spPr>
          <a:xfrm>
            <a:off x="1334891" y="129295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15" name="TekstSylinder 16">
            <a:extLst>
              <a:ext uri="{FF2B5EF4-FFF2-40B4-BE49-F238E27FC236}">
                <a16:creationId xmlns:a16="http://schemas.microsoft.com/office/drawing/2014/main" id="{D08C4375-BBD8-9BE2-DDAE-3D37447B8F7D}"/>
              </a:ext>
            </a:extLst>
          </p:cNvPr>
          <p:cNvSpPr txBox="1"/>
          <p:nvPr/>
        </p:nvSpPr>
        <p:spPr>
          <a:xfrm>
            <a:off x="9691471" y="3751672"/>
            <a:ext cx="1900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Avhengig av EØS-prosess</a:t>
            </a:r>
          </a:p>
        </p:txBody>
      </p:sp>
    </p:spTree>
    <p:extLst>
      <p:ext uri="{BB962C8B-B14F-4D97-AF65-F5344CB8AC3E}">
        <p14:creationId xmlns:p14="http://schemas.microsoft.com/office/powerpoint/2010/main" val="1267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9F622-318A-443F-B368-52CA3E06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91512"/>
            <a:ext cx="9221397" cy="519322"/>
          </a:xfrm>
        </p:spPr>
        <p:txBody>
          <a:bodyPr/>
          <a:lstStyle/>
          <a:p>
            <a:r>
              <a:rPr lang="nb-NO"/>
              <a:t>Utviklingen de neste årene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141E29-A640-4B15-8E62-3142A0D3A9E3}"/>
              </a:ext>
            </a:extLst>
          </p:cNvPr>
          <p:cNvGrpSpPr/>
          <p:nvPr/>
        </p:nvGrpSpPr>
        <p:grpSpPr>
          <a:xfrm>
            <a:off x="803595" y="2388037"/>
            <a:ext cx="10584814" cy="3972101"/>
            <a:chOff x="1069975" y="2484438"/>
            <a:chExt cx="14114463" cy="56088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546A9BE-CEAD-4F73-B1F6-14A327A3180D}"/>
                </a:ext>
              </a:extLst>
            </p:cNvPr>
            <p:cNvSpPr/>
            <p:nvPr/>
          </p:nvSpPr>
          <p:spPr>
            <a:xfrm>
              <a:off x="1069975" y="2484438"/>
              <a:ext cx="14114463" cy="18750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BAFE4E6-9C24-498A-BD1F-6E4FDC0AC03B}"/>
                </a:ext>
              </a:extLst>
            </p:cNvPr>
            <p:cNvSpPr/>
            <p:nvPr/>
          </p:nvSpPr>
          <p:spPr>
            <a:xfrm>
              <a:off x="1069975" y="4351338"/>
              <a:ext cx="14114463" cy="187500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D48F23D-27A4-463B-AD75-21FC0038C5BD}"/>
                </a:ext>
              </a:extLst>
            </p:cNvPr>
            <p:cNvSpPr/>
            <p:nvPr/>
          </p:nvSpPr>
          <p:spPr>
            <a:xfrm>
              <a:off x="1069975" y="6218239"/>
              <a:ext cx="14114463" cy="187500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51" name="TekstSylinder 5">
            <a:extLst>
              <a:ext uri="{FF2B5EF4-FFF2-40B4-BE49-F238E27FC236}">
                <a16:creationId xmlns:a16="http://schemas.microsoft.com/office/drawing/2014/main" id="{520433C3-2339-4E71-862D-587F66551295}"/>
              </a:ext>
            </a:extLst>
          </p:cNvPr>
          <p:cNvSpPr txBox="1"/>
          <p:nvPr/>
        </p:nvSpPr>
        <p:spPr>
          <a:xfrm>
            <a:off x="2308811" y="1961843"/>
            <a:ext cx="1012333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nb-NO" sz="1350">
                <a:solidFill>
                  <a:srgbClr val="1E2B3C"/>
                </a:solidFill>
                <a:latin typeface="Arial" panose="020B0604020202020204"/>
              </a:rPr>
              <a:t>2024</a:t>
            </a:r>
          </a:p>
        </p:txBody>
      </p:sp>
      <p:sp>
        <p:nvSpPr>
          <p:cNvPr id="52" name="TekstSylinder 6">
            <a:extLst>
              <a:ext uri="{FF2B5EF4-FFF2-40B4-BE49-F238E27FC236}">
                <a16:creationId xmlns:a16="http://schemas.microsoft.com/office/drawing/2014/main" id="{AEE32529-F275-42CA-B7E4-71AEC6EABE87}"/>
              </a:ext>
            </a:extLst>
          </p:cNvPr>
          <p:cNvSpPr txBox="1"/>
          <p:nvPr/>
        </p:nvSpPr>
        <p:spPr>
          <a:xfrm>
            <a:off x="4247196" y="1934776"/>
            <a:ext cx="786907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nb-NO" sz="1350">
                <a:solidFill>
                  <a:srgbClr val="1E2B3C"/>
                </a:solidFill>
                <a:latin typeface="Arial" panose="020B0604020202020204"/>
              </a:rPr>
              <a:t>2025</a:t>
            </a:r>
          </a:p>
        </p:txBody>
      </p:sp>
      <p:sp>
        <p:nvSpPr>
          <p:cNvPr id="53" name="TekstSylinder 7">
            <a:extLst>
              <a:ext uri="{FF2B5EF4-FFF2-40B4-BE49-F238E27FC236}">
                <a16:creationId xmlns:a16="http://schemas.microsoft.com/office/drawing/2014/main" id="{910AFFFD-BD4C-497C-8836-A1A8EFDF76AE}"/>
              </a:ext>
            </a:extLst>
          </p:cNvPr>
          <p:cNvSpPr txBox="1"/>
          <p:nvPr/>
        </p:nvSpPr>
        <p:spPr>
          <a:xfrm>
            <a:off x="6185583" y="1943797"/>
            <a:ext cx="786907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nb-NO" sz="1350">
                <a:solidFill>
                  <a:srgbClr val="1E2B3C"/>
                </a:solidFill>
                <a:latin typeface="Arial" panose="020B0604020202020204"/>
              </a:rPr>
              <a:t>2026</a:t>
            </a:r>
          </a:p>
        </p:txBody>
      </p:sp>
      <p:sp>
        <p:nvSpPr>
          <p:cNvPr id="54" name="TekstSylinder 8">
            <a:extLst>
              <a:ext uri="{FF2B5EF4-FFF2-40B4-BE49-F238E27FC236}">
                <a16:creationId xmlns:a16="http://schemas.microsoft.com/office/drawing/2014/main" id="{8BD23769-B21D-4DCF-9F8E-02083DAE8468}"/>
              </a:ext>
            </a:extLst>
          </p:cNvPr>
          <p:cNvSpPr txBox="1"/>
          <p:nvPr/>
        </p:nvSpPr>
        <p:spPr>
          <a:xfrm>
            <a:off x="8123968" y="1943797"/>
            <a:ext cx="786907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nb-NO" sz="1350">
                <a:solidFill>
                  <a:srgbClr val="1E2B3C"/>
                </a:solidFill>
                <a:latin typeface="Arial" panose="020B0604020202020204"/>
              </a:rPr>
              <a:t>2027</a:t>
            </a:r>
          </a:p>
        </p:txBody>
      </p:sp>
      <p:sp>
        <p:nvSpPr>
          <p:cNvPr id="55" name="TekstSylinder 9">
            <a:extLst>
              <a:ext uri="{FF2B5EF4-FFF2-40B4-BE49-F238E27FC236}">
                <a16:creationId xmlns:a16="http://schemas.microsoft.com/office/drawing/2014/main" id="{E9C43C92-41C1-4C5A-8B39-FA658A40AD4D}"/>
              </a:ext>
            </a:extLst>
          </p:cNvPr>
          <p:cNvSpPr txBox="1"/>
          <p:nvPr/>
        </p:nvSpPr>
        <p:spPr>
          <a:xfrm>
            <a:off x="10062355" y="1943797"/>
            <a:ext cx="786907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nb-NO" sz="1350">
                <a:solidFill>
                  <a:srgbClr val="1E2B3C"/>
                </a:solidFill>
                <a:latin typeface="Arial" panose="020B0604020202020204"/>
              </a:rPr>
              <a:t>2028</a:t>
            </a:r>
          </a:p>
        </p:txBody>
      </p:sp>
      <p:sp>
        <p:nvSpPr>
          <p:cNvPr id="59" name="TekstSylinder 2">
            <a:extLst>
              <a:ext uri="{FF2B5EF4-FFF2-40B4-BE49-F238E27FC236}">
                <a16:creationId xmlns:a16="http://schemas.microsoft.com/office/drawing/2014/main" id="{87ECD232-C62D-4F8A-80EF-909DCED42042}"/>
              </a:ext>
            </a:extLst>
          </p:cNvPr>
          <p:cNvSpPr txBox="1"/>
          <p:nvPr/>
        </p:nvSpPr>
        <p:spPr>
          <a:xfrm>
            <a:off x="803595" y="2373294"/>
            <a:ext cx="16698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500">
                <a:solidFill>
                  <a:srgbClr val="1E2B3C"/>
                </a:solidFill>
                <a:latin typeface="Arial" panose="020B0604020202020204"/>
              </a:rPr>
              <a:t>Identifikasjon</a:t>
            </a:r>
          </a:p>
        </p:txBody>
      </p:sp>
      <p:sp>
        <p:nvSpPr>
          <p:cNvPr id="60" name="TekstSylinder 3">
            <a:extLst>
              <a:ext uri="{FF2B5EF4-FFF2-40B4-BE49-F238E27FC236}">
                <a16:creationId xmlns:a16="http://schemas.microsoft.com/office/drawing/2014/main" id="{891758DA-31B5-4793-AEAB-6A38079BFB22}"/>
              </a:ext>
            </a:extLst>
          </p:cNvPr>
          <p:cNvSpPr txBox="1"/>
          <p:nvPr/>
        </p:nvSpPr>
        <p:spPr>
          <a:xfrm>
            <a:off x="803596" y="3720204"/>
            <a:ext cx="19785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500">
                <a:solidFill>
                  <a:srgbClr val="1E2B3C"/>
                </a:solidFill>
                <a:latin typeface="Arial" panose="020B0604020202020204"/>
              </a:rPr>
              <a:t>eID-løsning</a:t>
            </a:r>
          </a:p>
        </p:txBody>
      </p:sp>
      <p:sp>
        <p:nvSpPr>
          <p:cNvPr id="61" name="TekstSylinder 4">
            <a:extLst>
              <a:ext uri="{FF2B5EF4-FFF2-40B4-BE49-F238E27FC236}">
                <a16:creationId xmlns:a16="http://schemas.microsoft.com/office/drawing/2014/main" id="{9508701E-7BE0-4E65-BCA7-A5679B3CCDE6}"/>
              </a:ext>
            </a:extLst>
          </p:cNvPr>
          <p:cNvSpPr txBox="1"/>
          <p:nvPr/>
        </p:nvSpPr>
        <p:spPr>
          <a:xfrm>
            <a:off x="803596" y="5067115"/>
            <a:ext cx="19785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500">
                <a:solidFill>
                  <a:srgbClr val="1E2B3C"/>
                </a:solidFill>
                <a:latin typeface="Arial" panose="020B0604020202020204"/>
              </a:rPr>
              <a:t>Organisasjon</a:t>
            </a:r>
          </a:p>
        </p:txBody>
      </p:sp>
      <p:sp>
        <p:nvSpPr>
          <p:cNvPr id="62" name="Pil: femkant 10">
            <a:extLst>
              <a:ext uri="{FF2B5EF4-FFF2-40B4-BE49-F238E27FC236}">
                <a16:creationId xmlns:a16="http://schemas.microsoft.com/office/drawing/2014/main" id="{AD2C46E2-2C23-4739-BAFD-70ECDB94C6A1}"/>
              </a:ext>
            </a:extLst>
          </p:cNvPr>
          <p:cNvSpPr/>
          <p:nvPr/>
        </p:nvSpPr>
        <p:spPr>
          <a:xfrm>
            <a:off x="2308811" y="2834188"/>
            <a:ext cx="1495461" cy="27998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b-NO" sz="900">
                <a:solidFill>
                  <a:prstClr val="white"/>
                </a:solidFill>
                <a:latin typeface="Arial" panose="020B0604020202020204"/>
              </a:rPr>
              <a:t>Digital ID-kontroll  MinID - Markedskjøp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40C9201-2E65-4A7B-969F-55AF9936D4E6}"/>
              </a:ext>
            </a:extLst>
          </p:cNvPr>
          <p:cNvCxnSpPr>
            <a:cxnSpLocks/>
          </p:cNvCxnSpPr>
          <p:nvPr/>
        </p:nvCxnSpPr>
        <p:spPr>
          <a:xfrm>
            <a:off x="884801" y="2695145"/>
            <a:ext cx="10562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7762A7-FBAD-4FB4-904F-867BD6D387E9}"/>
              </a:ext>
            </a:extLst>
          </p:cNvPr>
          <p:cNvCxnSpPr>
            <a:cxnSpLocks/>
          </p:cNvCxnSpPr>
          <p:nvPr/>
        </p:nvCxnSpPr>
        <p:spPr>
          <a:xfrm>
            <a:off x="872771" y="4063604"/>
            <a:ext cx="1056293" cy="0"/>
          </a:xfrm>
          <a:prstGeom prst="line">
            <a:avLst/>
          </a:prstGeom>
          <a:ln w="38100">
            <a:solidFill>
              <a:srgbClr val="739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1DD377-44EB-46F4-BD14-EFD32228006E}"/>
              </a:ext>
            </a:extLst>
          </p:cNvPr>
          <p:cNvCxnSpPr>
            <a:cxnSpLocks/>
          </p:cNvCxnSpPr>
          <p:nvPr/>
        </p:nvCxnSpPr>
        <p:spPr>
          <a:xfrm>
            <a:off x="881794" y="5380934"/>
            <a:ext cx="1056293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l: femkant 12">
            <a:extLst>
              <a:ext uri="{FF2B5EF4-FFF2-40B4-BE49-F238E27FC236}">
                <a16:creationId xmlns:a16="http://schemas.microsoft.com/office/drawing/2014/main" id="{715BEE1B-3C70-4312-AE34-1A9D3B41CF50}"/>
              </a:ext>
            </a:extLst>
          </p:cNvPr>
          <p:cNvSpPr/>
          <p:nvPr/>
        </p:nvSpPr>
        <p:spPr>
          <a:xfrm>
            <a:off x="3262654" y="3196980"/>
            <a:ext cx="2255951" cy="26442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b-NO" sz="900">
                <a:solidFill>
                  <a:prstClr val="white"/>
                </a:solidFill>
                <a:latin typeface="Arial" panose="020B0604020202020204"/>
              </a:rPr>
              <a:t>Digital ID-kontroll for flere bruksformål</a:t>
            </a:r>
          </a:p>
        </p:txBody>
      </p:sp>
      <p:sp>
        <p:nvSpPr>
          <p:cNvPr id="67" name="Pil: femkant 12">
            <a:extLst>
              <a:ext uri="{FF2B5EF4-FFF2-40B4-BE49-F238E27FC236}">
                <a16:creationId xmlns:a16="http://schemas.microsoft.com/office/drawing/2014/main" id="{4858B2C9-0364-427C-B72D-07A9EAFD8D72}"/>
              </a:ext>
            </a:extLst>
          </p:cNvPr>
          <p:cNvSpPr/>
          <p:nvPr/>
        </p:nvSpPr>
        <p:spPr>
          <a:xfrm>
            <a:off x="4436432" y="3567567"/>
            <a:ext cx="2164344" cy="29557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b-NO" sz="900">
                <a:solidFill>
                  <a:prstClr val="white"/>
                </a:solidFill>
                <a:latin typeface="Arial" panose="020B0604020202020204"/>
              </a:rPr>
              <a:t>Avklare fysisk ID-kontroll i offentlig regi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8C01D85-4B9D-4CB5-88A8-6AA00C9CC6D3}"/>
              </a:ext>
            </a:extLst>
          </p:cNvPr>
          <p:cNvSpPr/>
          <p:nvPr/>
        </p:nvSpPr>
        <p:spPr>
          <a:xfrm>
            <a:off x="3664982" y="4168448"/>
            <a:ext cx="5312114" cy="554854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b-NO" sz="900">
                <a:solidFill>
                  <a:prstClr val="white"/>
                </a:solidFill>
                <a:latin typeface="Arial" panose="020B0604020202020204"/>
              </a:rPr>
              <a:t>MinID+ som alternativ til nivå høyt</a:t>
            </a:r>
          </a:p>
        </p:txBody>
      </p:sp>
      <p:sp>
        <p:nvSpPr>
          <p:cNvPr id="70" name="Pil: femkant 18">
            <a:extLst>
              <a:ext uri="{FF2B5EF4-FFF2-40B4-BE49-F238E27FC236}">
                <a16:creationId xmlns:a16="http://schemas.microsoft.com/office/drawing/2014/main" id="{EBAC450F-680D-4D5B-93F6-9D776524624A}"/>
              </a:ext>
            </a:extLst>
          </p:cNvPr>
          <p:cNvSpPr/>
          <p:nvPr/>
        </p:nvSpPr>
        <p:spPr>
          <a:xfrm>
            <a:off x="8977098" y="2341474"/>
            <a:ext cx="2411308" cy="3937284"/>
          </a:xfrm>
          <a:prstGeom prst="homePlate">
            <a:avLst>
              <a:gd name="adj" fmla="val 97906"/>
            </a:avLst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b-NO" sz="1050">
                <a:solidFill>
                  <a:prstClr val="white"/>
                </a:solidFill>
                <a:latin typeface="Arial" panose="020B0604020202020204"/>
              </a:rPr>
              <a:t>Innføring av </a:t>
            </a:r>
            <a:r>
              <a:rPr lang="nb-NO" sz="1050" err="1">
                <a:solidFill>
                  <a:prstClr val="white"/>
                </a:solidFill>
                <a:latin typeface="Arial" panose="020B0604020202020204"/>
              </a:rPr>
              <a:t>eIDAS</a:t>
            </a:r>
            <a:r>
              <a:rPr lang="nb-NO" sz="1050">
                <a:solidFill>
                  <a:prstClr val="white"/>
                </a:solidFill>
                <a:latin typeface="Arial" panose="020B0604020202020204"/>
              </a:rPr>
              <a:t> 2.0 med digital lommebok og aksept på tvers av offentlig/privat</a:t>
            </a:r>
          </a:p>
        </p:txBody>
      </p:sp>
      <p:sp>
        <p:nvSpPr>
          <p:cNvPr id="71" name="Pil: femkant 12">
            <a:extLst>
              <a:ext uri="{FF2B5EF4-FFF2-40B4-BE49-F238E27FC236}">
                <a16:creationId xmlns:a16="http://schemas.microsoft.com/office/drawing/2014/main" id="{7FD1C0A1-F4EE-4640-98B2-6602E6B7AFA5}"/>
              </a:ext>
            </a:extLst>
          </p:cNvPr>
          <p:cNvSpPr/>
          <p:nvPr/>
        </p:nvSpPr>
        <p:spPr>
          <a:xfrm>
            <a:off x="4504333" y="5478841"/>
            <a:ext cx="2360199" cy="30330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b-NO" sz="900">
                <a:solidFill>
                  <a:prstClr val="white"/>
                </a:solidFill>
                <a:latin typeface="Arial" panose="020B0604020202020204"/>
              </a:rPr>
              <a:t>Tilpasninger for å levere eID på høyt nivå</a:t>
            </a:r>
          </a:p>
        </p:txBody>
      </p:sp>
      <p:sp>
        <p:nvSpPr>
          <p:cNvPr id="73" name="Pil: femkant 12">
            <a:extLst>
              <a:ext uri="{FF2B5EF4-FFF2-40B4-BE49-F238E27FC236}">
                <a16:creationId xmlns:a16="http://schemas.microsoft.com/office/drawing/2014/main" id="{E1B95D95-E922-4767-8309-38A5261DEE32}"/>
              </a:ext>
            </a:extLst>
          </p:cNvPr>
          <p:cNvSpPr/>
          <p:nvPr/>
        </p:nvSpPr>
        <p:spPr>
          <a:xfrm>
            <a:off x="5625750" y="5888306"/>
            <a:ext cx="2135391" cy="30330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b-NO" sz="900">
                <a:solidFill>
                  <a:prstClr val="white"/>
                </a:solidFill>
                <a:latin typeface="Arial" panose="020B0604020202020204"/>
              </a:rPr>
              <a:t>Etablere Fysisk ID-kontroll i offentlig regi</a:t>
            </a:r>
          </a:p>
        </p:txBody>
      </p:sp>
      <p:sp>
        <p:nvSpPr>
          <p:cNvPr id="68" name="Pil: femkant 12">
            <a:extLst>
              <a:ext uri="{FF2B5EF4-FFF2-40B4-BE49-F238E27FC236}">
                <a16:creationId xmlns:a16="http://schemas.microsoft.com/office/drawing/2014/main" id="{7BC94EC5-6978-4058-A4ED-57766AD465C1}"/>
              </a:ext>
            </a:extLst>
          </p:cNvPr>
          <p:cNvSpPr/>
          <p:nvPr/>
        </p:nvSpPr>
        <p:spPr>
          <a:xfrm>
            <a:off x="2448949" y="4168449"/>
            <a:ext cx="1495461" cy="554452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b-NO" sz="900">
                <a:solidFill>
                  <a:prstClr val="white"/>
                </a:solidFill>
                <a:latin typeface="Arial" panose="020B0604020202020204"/>
              </a:rPr>
              <a:t>Videreutvikle MinID </a:t>
            </a:r>
            <a:r>
              <a:rPr lang="nb-NO" sz="900">
                <a:solidFill>
                  <a:prstClr val="white"/>
                </a:solidFill>
                <a:latin typeface="Arial" panose="020B0604020202020204"/>
                <a:sym typeface="Wingdings" panose="05000000000000000000" pitchFamily="2" charset="2"/>
              </a:rPr>
              <a:t> MinID +</a:t>
            </a:r>
            <a:endParaRPr lang="nb-NO" sz="9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8" name="Pil: femkant 12">
            <a:extLst>
              <a:ext uri="{FF2B5EF4-FFF2-40B4-BE49-F238E27FC236}">
                <a16:creationId xmlns:a16="http://schemas.microsoft.com/office/drawing/2014/main" id="{99892079-4572-411A-BEE9-D51AE67B9E67}"/>
              </a:ext>
            </a:extLst>
          </p:cNvPr>
          <p:cNvSpPr/>
          <p:nvPr/>
        </p:nvSpPr>
        <p:spPr>
          <a:xfrm>
            <a:off x="4504332" y="5078995"/>
            <a:ext cx="1630179" cy="30330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b-NO" sz="900">
                <a:solidFill>
                  <a:prstClr val="white"/>
                </a:solidFill>
                <a:latin typeface="Arial" panose="020B0604020202020204"/>
              </a:rPr>
              <a:t>Etablere team og kompetanse</a:t>
            </a:r>
          </a:p>
        </p:txBody>
      </p:sp>
      <p:sp>
        <p:nvSpPr>
          <p:cNvPr id="7" name="Pil: femkant 12">
            <a:extLst>
              <a:ext uri="{FF2B5EF4-FFF2-40B4-BE49-F238E27FC236}">
                <a16:creationId xmlns:a16="http://schemas.microsoft.com/office/drawing/2014/main" id="{5F63F750-95E6-C127-1EFE-2795C0646F83}"/>
              </a:ext>
            </a:extLst>
          </p:cNvPr>
          <p:cNvSpPr/>
          <p:nvPr/>
        </p:nvSpPr>
        <p:spPr>
          <a:xfrm>
            <a:off x="2448949" y="4783910"/>
            <a:ext cx="1495461" cy="391543"/>
          </a:xfrm>
          <a:prstGeom prst="homePlat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nb-NO" sz="900">
                <a:solidFill>
                  <a:prstClr val="white"/>
                </a:solidFill>
                <a:latin typeface="Arial" panose="020B0604020202020204"/>
                <a:cs typeface="Arial"/>
              </a:rPr>
              <a:t>EID på nivå lavt for utenlandske brukere</a:t>
            </a:r>
          </a:p>
        </p:txBody>
      </p:sp>
    </p:spTree>
    <p:extLst>
      <p:ext uri="{BB962C8B-B14F-4D97-AF65-F5344CB8AC3E}">
        <p14:creationId xmlns:p14="http://schemas.microsoft.com/office/powerpoint/2010/main" val="295238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62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HAPEPADDINGTOP" val="7"/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69-04-22T00:56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5"/>
  <p:tag name="OTLLEFTENDCAPSMARGINLEFT" val="52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SCALEFORMAT" val="MMM"/>
  <p:tag name="OTLTIMEBANDSCALETYPE" val="Years"/>
  <p:tag name="OTLTIMEBANDSHAPETYPE" val="RectangleTimeband"/>
  <p:tag name="OTLTIMEBANDSHAPEHEIGHT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HAPEPADDINGTOP" val="7"/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69-04-22T00:56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5"/>
  <p:tag name="OTLLEFTENDCAPSMARGINLEFT" val="52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SCALEFORMAT" val="MMM"/>
  <p:tag name="OTLTIMEBANDSCALETYPE" val="Years"/>
  <p:tag name="OTLTIMEBANDSHAPETYPE" val="RectangleTimeband"/>
  <p:tag name="OTLTIMEBANDSHAPEHEIGHT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10.xml><?xml version="1.0" encoding="utf-8"?>
<a:theme xmlns:a="http://schemas.openxmlformats.org/drawingml/2006/main" name="9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11.xml><?xml version="1.0" encoding="utf-8"?>
<a:theme xmlns:a="http://schemas.openxmlformats.org/drawingml/2006/main" name="10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12.xml><?xml version="1.0" encoding="utf-8"?>
<a:theme xmlns:a="http://schemas.openxmlformats.org/drawingml/2006/main" name="11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13.xml><?xml version="1.0" encoding="utf-8"?>
<a:theme xmlns:a="http://schemas.openxmlformats.org/drawingml/2006/main" name="12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14.xml><?xml version="1.0" encoding="utf-8"?>
<a:theme xmlns:a="http://schemas.openxmlformats.org/drawingml/2006/main" name="13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15.xml><?xml version="1.0" encoding="utf-8"?>
<a:theme xmlns:a="http://schemas.openxmlformats.org/drawingml/2006/main" name="14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16.xml><?xml version="1.0" encoding="utf-8"?>
<a:theme xmlns:a="http://schemas.openxmlformats.org/drawingml/2006/main" name="15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17.xml><?xml version="1.0" encoding="utf-8"?>
<a:theme xmlns:a="http://schemas.openxmlformats.org/drawingml/2006/main" name="16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18.xml><?xml version="1.0" encoding="utf-8"?>
<a:theme xmlns:a="http://schemas.openxmlformats.org/drawingml/2006/main" name="17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19.xml><?xml version="1.0" encoding="utf-8"?>
<a:theme xmlns:a="http://schemas.openxmlformats.org/drawingml/2006/main" name="18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2.xml><?xml version="1.0" encoding="utf-8"?>
<a:theme xmlns:a="http://schemas.openxmlformats.org/drawingml/2006/main" name="1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20.xml><?xml version="1.0" encoding="utf-8"?>
<a:theme xmlns:a="http://schemas.openxmlformats.org/drawingml/2006/main" name="19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4.xml><?xml version="1.0" encoding="utf-8"?>
<a:theme xmlns:a="http://schemas.openxmlformats.org/drawingml/2006/main" name="3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5.xml><?xml version="1.0" encoding="utf-8"?>
<a:theme xmlns:a="http://schemas.openxmlformats.org/drawingml/2006/main" name="5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6.xml><?xml version="1.0" encoding="utf-8"?>
<a:theme xmlns:a="http://schemas.openxmlformats.org/drawingml/2006/main" name="4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7.xml><?xml version="1.0" encoding="utf-8"?>
<a:theme xmlns:a="http://schemas.openxmlformats.org/drawingml/2006/main" name="6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8.xml><?xml version="1.0" encoding="utf-8"?>
<a:theme xmlns:a="http://schemas.openxmlformats.org/drawingml/2006/main" name="7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9.xml><?xml version="1.0" encoding="utf-8"?>
<a:theme xmlns:a="http://schemas.openxmlformats.org/drawingml/2006/main" name="8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290DA4DF055C42B28A24C99C92EA7F" ma:contentTypeVersion="6" ma:contentTypeDescription="Opprett et nytt dokument." ma:contentTypeScope="" ma:versionID="33f223e5a7bf513066ff22d426bd1c1a">
  <xsd:schema xmlns:xsd="http://www.w3.org/2001/XMLSchema" xmlns:xs="http://www.w3.org/2001/XMLSchema" xmlns:p="http://schemas.microsoft.com/office/2006/metadata/properties" xmlns:ns2="1b59df67-8686-43cb-a476-8c3114c654cd" xmlns:ns3="db658377-600b-417d-bc46-bdc5da5b06f7" targetNamespace="http://schemas.microsoft.com/office/2006/metadata/properties" ma:root="true" ma:fieldsID="d1cc76da91225e65be55dececcf8f128" ns2:_="" ns3:_="">
    <xsd:import namespace="1b59df67-8686-43cb-a476-8c3114c654cd"/>
    <xsd:import namespace="db658377-600b-417d-bc46-bdc5da5b06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9df67-8686-43cb-a476-8c3114c654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58377-600b-417d-bc46-bdc5da5b06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b658377-600b-417d-bc46-bdc5da5b06f7">
      <UserInfo>
        <DisplayName>Danielsen, Frode</DisplayName>
        <AccountId>60</AccountId>
        <AccountType/>
      </UserInfo>
      <UserInfo>
        <DisplayName>Olsen, Nina Munthe</DisplayName>
        <AccountId>37</AccountId>
        <AccountType/>
      </UserInfo>
      <UserInfo>
        <DisplayName>Lande, Guri Kaspara</DisplayName>
        <AccountId>130</AccountId>
        <AccountType/>
      </UserInfo>
      <UserInfo>
        <DisplayName>Øwre, Grete</DisplayName>
        <AccountId>124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294FFF1-D365-4C26-BC60-1C9E916075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7FEF92-41CD-41C8-8485-F290159F1E44}">
  <ds:schemaRefs>
    <ds:schemaRef ds:uri="1b59df67-8686-43cb-a476-8c3114c654cd"/>
    <ds:schemaRef ds:uri="db658377-600b-417d-bc46-bdc5da5b06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F34DCE-CEDF-4ED1-B6C6-43D66D253207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db658377-600b-417d-bc46-bdc5da5b06f7"/>
    <ds:schemaRef ds:uri="1b59df67-8686-43cb-a476-8c3114c654c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843</Words>
  <Application>Microsoft Office PowerPoint</Application>
  <PresentationFormat>Widescreen</PresentationFormat>
  <Paragraphs>114</Paragraphs>
  <Slides>10</Slides>
  <Notes>6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20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35" baseType="lpstr">
      <vt:lpstr>Arial</vt:lpstr>
      <vt:lpstr>Calibri</vt:lpstr>
      <vt:lpstr>Pebble</vt:lpstr>
      <vt:lpstr>Ubuntu</vt:lpstr>
      <vt:lpstr>Digdir PPTmal</vt:lpstr>
      <vt:lpstr>1_Digdir PPTmal</vt:lpstr>
      <vt:lpstr>2_Digdir PPTmal</vt:lpstr>
      <vt:lpstr>3_Digdir PPTmal</vt:lpstr>
      <vt:lpstr>5_Digdir PPTmal</vt:lpstr>
      <vt:lpstr>4_Digdir PPTmal</vt:lpstr>
      <vt:lpstr>6_Digdir PPTmal</vt:lpstr>
      <vt:lpstr>7_Digdir PPTmal</vt:lpstr>
      <vt:lpstr>8_Digdir PPTmal</vt:lpstr>
      <vt:lpstr>9_Digdir PPTmal</vt:lpstr>
      <vt:lpstr>10_Digdir PPTmal</vt:lpstr>
      <vt:lpstr>11_Digdir PPTmal</vt:lpstr>
      <vt:lpstr>12_Digdir PPTmal</vt:lpstr>
      <vt:lpstr>13_Digdir PPTmal</vt:lpstr>
      <vt:lpstr>14_Digdir PPTmal</vt:lpstr>
      <vt:lpstr>15_Digdir PPTmal</vt:lpstr>
      <vt:lpstr>16_Digdir PPTmal</vt:lpstr>
      <vt:lpstr>17_Digdir PPTmal</vt:lpstr>
      <vt:lpstr>18_Digdir PPTmal</vt:lpstr>
      <vt:lpstr>19_Digdir PPTmal</vt:lpstr>
      <vt:lpstr>think-cell Slide</vt:lpstr>
      <vt:lpstr>Nasjonal eID-strategi og eIDAS 2.0</vt:lpstr>
      <vt:lpstr>eID i dag </vt:lpstr>
      <vt:lpstr>Mye fungerer, men noen har utfordringer</vt:lpstr>
      <vt:lpstr>Nasjonal strategi for eID i offentlig sektor</vt:lpstr>
      <vt:lpstr>Prioriterte tiltak fra nasjonal strategi for eID i offentlig sektor</vt:lpstr>
      <vt:lpstr>eIDAS 2.0: Staten må sørge for at eID på nivå høyt er tilgjengelig og gratis for alle</vt:lpstr>
      <vt:lpstr>Digitale bevis (attesterte atributter)</vt:lpstr>
      <vt:lpstr>Innføring av eIDAS 2.0</vt:lpstr>
      <vt:lpstr>Utviklingen de neste årene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Beslutningstøtte og figurer   11. oktober 2021</dc:title>
  <dc:creator>Skjæveland, Magna</dc:creator>
  <cp:lastModifiedBy>Slaatto-Hornnes, Stig</cp:lastModifiedBy>
  <cp:revision>3</cp:revision>
  <cp:lastPrinted>2024-01-17T21:47:31Z</cp:lastPrinted>
  <dcterms:created xsi:type="dcterms:W3CDTF">2021-10-11T09:29:56Z</dcterms:created>
  <dcterms:modified xsi:type="dcterms:W3CDTF">2024-03-14T14:54:03Z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0x010100A1290DA4DF055C42B28A24C99C92EA7F</vt:lpwstr>
  </property>
</Properties>
</file>