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62" r:id="rId7"/>
    <p:sldId id="266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B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38C29D-10CB-4C11-A8E7-DA7EFA5BBFB0}" v="4" dt="2023-09-27T13:11:05.558"/>
    <p1510:client id="{73C1F3E1-340A-4121-8527-CC2169281219}" v="34" dt="2023-09-27T13:15:18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4" autoAdjust="0"/>
    <p:restoredTop sz="82037" autoAdjust="0"/>
  </p:normalViewPr>
  <p:slideViewPr>
    <p:cSldViewPr snapToGrid="0">
      <p:cViewPr varScale="1">
        <p:scale>
          <a:sx n="68" d="100"/>
          <a:sy n="68" d="100"/>
        </p:scale>
        <p:origin x="10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Cecilie Mellem" userId="S::acm@norstella.no::b63bf4ae-99a3-4c07-874e-d9654d1e6799" providerId="AD" clId="Web-{73C1F3E1-340A-4121-8527-CC2169281219}"/>
    <pc:docChg chg="modSld">
      <pc:chgData name="Anne Cecilie Mellem" userId="S::acm@norstella.no::b63bf4ae-99a3-4c07-874e-d9654d1e6799" providerId="AD" clId="Web-{73C1F3E1-340A-4121-8527-CC2169281219}" dt="2023-09-27T13:15:16.743" v="32" actId="20577"/>
      <pc:docMkLst>
        <pc:docMk/>
      </pc:docMkLst>
      <pc:sldChg chg="modSp">
        <pc:chgData name="Anne Cecilie Mellem" userId="S::acm@norstella.no::b63bf4ae-99a3-4c07-874e-d9654d1e6799" providerId="AD" clId="Web-{73C1F3E1-340A-4121-8527-CC2169281219}" dt="2023-09-27T13:15:16.743" v="32" actId="20577"/>
        <pc:sldMkLst>
          <pc:docMk/>
          <pc:sldMk cId="2457383054" sldId="256"/>
        </pc:sldMkLst>
        <pc:spChg chg="mod">
          <ac:chgData name="Anne Cecilie Mellem" userId="S::acm@norstella.no::b63bf4ae-99a3-4c07-874e-d9654d1e6799" providerId="AD" clId="Web-{73C1F3E1-340A-4121-8527-CC2169281219}" dt="2023-09-27T13:15:16.743" v="32" actId="20577"/>
          <ac:spMkLst>
            <pc:docMk/>
            <pc:sldMk cId="2457383054" sldId="256"/>
            <ac:spMk id="17" creationId="{9EF534AE-3680-A2B8-3353-C2C33300087C}"/>
          </ac:spMkLst>
        </pc:spChg>
      </pc:sldChg>
      <pc:sldChg chg="modSp">
        <pc:chgData name="Anne Cecilie Mellem" userId="S::acm@norstella.no::b63bf4ae-99a3-4c07-874e-d9654d1e6799" providerId="AD" clId="Web-{73C1F3E1-340A-4121-8527-CC2169281219}" dt="2023-09-27T13:13:50.787" v="9" actId="20577"/>
        <pc:sldMkLst>
          <pc:docMk/>
          <pc:sldMk cId="1471825568" sldId="257"/>
        </pc:sldMkLst>
        <pc:spChg chg="mod">
          <ac:chgData name="Anne Cecilie Mellem" userId="S::acm@norstella.no::b63bf4ae-99a3-4c07-874e-d9654d1e6799" providerId="AD" clId="Web-{73C1F3E1-340A-4121-8527-CC2169281219}" dt="2023-09-27T13:13:50.787" v="9" actId="20577"/>
          <ac:spMkLst>
            <pc:docMk/>
            <pc:sldMk cId="1471825568" sldId="257"/>
            <ac:spMk id="3" creationId="{99274C16-16BF-D2E7-9C62-2E98F5C65EE3}"/>
          </ac:spMkLst>
        </pc:spChg>
      </pc:sldChg>
    </pc:docChg>
  </pc:docChgLst>
  <pc:docChgLst>
    <pc:chgData name="Anne Cecilie Mellem" userId="S::acm@norstella.no::b63bf4ae-99a3-4c07-874e-d9654d1e6799" providerId="AD" clId="Web-{6938C29D-10CB-4C11-A8E7-DA7EFA5BBFB0}"/>
    <pc:docChg chg="modSld">
      <pc:chgData name="Anne Cecilie Mellem" userId="S::acm@norstella.no::b63bf4ae-99a3-4c07-874e-d9654d1e6799" providerId="AD" clId="Web-{6938C29D-10CB-4C11-A8E7-DA7EFA5BBFB0}" dt="2023-09-27T13:11:03.089" v="0" actId="20577"/>
      <pc:docMkLst>
        <pc:docMk/>
      </pc:docMkLst>
      <pc:sldChg chg="modSp">
        <pc:chgData name="Anne Cecilie Mellem" userId="S::acm@norstella.no::b63bf4ae-99a3-4c07-874e-d9654d1e6799" providerId="AD" clId="Web-{6938C29D-10CB-4C11-A8E7-DA7EFA5BBFB0}" dt="2023-09-27T13:11:03.089" v="0" actId="20577"/>
        <pc:sldMkLst>
          <pc:docMk/>
          <pc:sldMk cId="229534635" sldId="266"/>
        </pc:sldMkLst>
        <pc:spChg chg="mod">
          <ac:chgData name="Anne Cecilie Mellem" userId="S::acm@norstella.no::b63bf4ae-99a3-4c07-874e-d9654d1e6799" providerId="AD" clId="Web-{6938C29D-10CB-4C11-A8E7-DA7EFA5BBFB0}" dt="2023-09-27T13:11:03.089" v="0" actId="20577"/>
          <ac:spMkLst>
            <pc:docMk/>
            <pc:sldMk cId="229534635" sldId="266"/>
            <ac:spMk id="23" creationId="{45C08F1A-8DD0-DB64-7F08-696262A091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5B41B-35A1-43B3-A83E-FE00F2117245}" type="datetimeFigureOut">
              <a:rPr lang="nb-NO" smtClean="0"/>
              <a:t>27.09.2023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4ED6A-0F80-46BC-9931-07CEC5F6C1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278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4D5156"/>
                </a:solidFill>
                <a:effectLst/>
                <a:latin typeface="Google Sans"/>
              </a:rPr>
              <a:t>Peppol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 is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an EDI standard for the exchange of electronic documents in B2G and B2B trade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.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Google Sans"/>
              </a:rPr>
              <a:t>Peppol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 offers standardized, interoperable messaging in the order-to-invoice flow. IBM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Google Sans"/>
              </a:rPr>
              <a:t>Peppol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 Access Point, part of IBM Sterling Supply Chain Business Network, enables seamless connectivity and document exchange with partners.</a:t>
            </a:r>
          </a:p>
          <a:p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Final thoughts.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Google Sans"/>
              </a:rPr>
              <a:t>OpenPeppol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 has membership from Europe, including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Belgium, Austria, Denmark, Iceland, France, Finland, England, Germany, Norway, and the Netherlands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. Outside of Europe, we have Singapore, New Zealand, Japan and Australia.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Google Sans"/>
              </a:rPr>
              <a:t>Storecove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 supports the use of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Google Sans"/>
              </a:rPr>
              <a:t>Peppol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 in these countries as a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Google Sans"/>
              </a:rPr>
              <a:t>Peppol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 Access Point</a:t>
            </a:r>
            <a:endParaRPr lang="nb-NO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4ED6A-0F80-46BC-9931-07CEC5F6C1B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8167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SPØRREUNDERSØKELSE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4ED6A-0F80-46BC-9931-07CEC5F6C1B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45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6A572262-8D66-910F-CB3B-40EB7A235D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" y="0"/>
            <a:ext cx="12194151" cy="68567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F58DF1A-039F-D5C5-B508-F9A9E3E49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D46A54E-44C3-7783-7B1B-9E1EDC9D1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E787E1-70CB-7FEE-1883-627B6C3DE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0A1E-930C-4F26-8FE3-E48CE17F326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84C2ED-A785-07D4-C2C6-42E30F58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F65C611-A764-9FD0-8B82-43E0C446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93F-E641-4E98-BE13-F77DF8A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4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68C7235-DA4A-C3AB-16FE-252E6AC0EE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" y="0"/>
            <a:ext cx="12196300" cy="68579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EECB6A0-9A88-FEAC-20A5-2B685163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87D994-14FB-3C72-31AE-7B8DCED39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 marL="457200" indent="0">
              <a:buNone/>
              <a:defRPr sz="2400"/>
            </a:lvl2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354F9B-CF1B-94F0-C3EB-FF3A1B371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0A1E-930C-4F26-8FE3-E48CE17F326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2443B6-04A4-3FC2-173B-94BBE66EE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F5638F-66D2-7602-B9A7-020A86A8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93F-E641-4E98-BE13-F77DF8A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0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F1219FA5-4432-AC97-D825-D5B505A664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" y="0"/>
            <a:ext cx="12196302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40D902A-189D-3C61-0071-1BD8148F1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F0AEB60-F082-8A8B-782D-320616888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Norstella Brødteks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2BAB8E-102F-F249-4BAB-D9B5A2E5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0A1E-930C-4F26-8FE3-E48CE17F326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C9C4F8-E5D5-B748-DB1B-AEA699EA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E5A5CB-DA81-1DA9-FF28-5005A48B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93F-E641-4E98-BE13-F77DF8A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7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9A819134-5AD2-6A67-9234-D1B8F78348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"/>
            <a:ext cx="12192000" cy="685558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0346FDE-E041-C205-8445-7EEDDA57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3EB15F-BCE7-C8A8-BB0A-3C9F49977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75751A1-417B-3DE9-32F6-529A84098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A7F5BF-4904-3E08-D9C8-34750C99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0A1E-930C-4F26-8FE3-E48CE17F326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264B874-588F-C405-F3AF-849D943C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623EEE0-5261-9190-3B9D-95B6289FC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93F-E641-4E98-BE13-F77DF8A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1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DBB3F9CD-0BF7-F645-ABCE-CFFA8D7F4A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" y="0"/>
            <a:ext cx="12196302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F69E4F9-0BBE-8037-AEC0-1E1489C53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45F860-B985-7E00-C6CE-8D22FC5A0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677006"/>
            <a:ext cx="5157787" cy="443284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Norstella Brødtekst"/>
              </a:defRPr>
            </a:lvl1pPr>
            <a:lvl2pPr marL="457200" indent="0" algn="l">
              <a:buFont typeface="Arial" panose="020B0604020202020204" pitchFamily="34" charset="0"/>
              <a:buNone/>
              <a:defRPr sz="2400"/>
            </a:lvl2pPr>
          </a:lstStyle>
          <a:p>
            <a:pPr lvl="0"/>
            <a:r>
              <a:rPr lang="nb-NO" dirty="0"/>
              <a:t>Klikk for å redigere tekststiler i malen</a:t>
            </a:r>
            <a:endParaRPr lang="en-US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FB9F8D7-1560-4329-4D83-252D4F23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0A1E-930C-4F26-8FE3-E48CE17F326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9925C25-E3CF-1C42-3329-1B7129EFE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891B9F1-2EE8-39CC-0260-229B97FC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93F-E641-4E98-BE13-F77DF8A73A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lassholder for bilde 2">
            <a:extLst>
              <a:ext uri="{FF2B5EF4-FFF2-40B4-BE49-F238E27FC236}">
                <a16:creationId xmlns:a16="http://schemas.microsoft.com/office/drawing/2014/main" id="{91D54606-AB9F-C5D3-3F4C-B553FF703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677006"/>
            <a:ext cx="5467004" cy="4432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DC1F2239-26AC-EBF9-DAC3-0CC098F2AD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" y="0"/>
            <a:ext cx="12196302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DADE83F-8C35-33C8-D79B-F7255C2A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4349FDF-37E7-537D-7B25-56D4C1D0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0A1E-930C-4F26-8FE3-E48CE17F326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39FB136-8A20-18E8-9EEB-54FAB3DB6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AF9060C-F45B-206D-6058-A6297F3B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93F-E641-4E98-BE13-F77DF8A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82432CC9-F57E-891F-71F5-F8F9CDF0CD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" y="0"/>
            <a:ext cx="12196302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39A069E-A70F-6925-7DA6-EDA32488B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CF93CE6-AACA-3596-DC35-2770E62E0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446B97E-E412-1F7E-8D14-59605579D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625AAE4-ED17-A993-EB3B-CBC97AA39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0A1E-930C-4F26-8FE3-E48CE17F326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27AC683-EE0F-BA41-09A8-D6A775C2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73604E2-7824-E282-C2E7-D417D816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93F-E641-4E98-BE13-F77DF8A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4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F0087944-5011-E384-4ED9-09664B3AA1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0"/>
            <a:ext cx="12194151" cy="685679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8C8A763-ADA9-1106-7C6E-7DF34A6E5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0A1E-930C-4F26-8FE3-E48CE17F326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C8BCC57-DA57-D262-4DDB-5956F94C4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FCD1EC6-2343-CDC9-7F4B-A57DE05B9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93F-E641-4E98-BE13-F77DF8A7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4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C831D34-3982-DEFD-1D4B-E4310AF85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39B217-7A49-4E47-C203-631A0C004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52B02A-9647-84E8-DD38-2B0F6E501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C2220A1E-930C-4F26-8FE3-E48CE17F3267}" type="datetimeFigureOut">
              <a:rPr lang="en-US" smtClean="0"/>
              <a:pPr/>
              <a:t>9/27/2023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F67FF9F-62A9-A684-8C42-48AB75DC2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DBC382-CCDE-7B9E-E024-61EEE31CA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1F93F-E641-4E98-BE13-F77DF8A73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8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Norstella Header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Norstella Brødteks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tel 15">
            <a:extLst>
              <a:ext uri="{FF2B5EF4-FFF2-40B4-BE49-F238E27FC236}">
                <a16:creationId xmlns:a16="http://schemas.microsoft.com/office/drawing/2014/main" id="{10DF2396-5395-06B2-5B08-3BA44DAD9B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NORSTELLA</a:t>
            </a:r>
          </a:p>
        </p:txBody>
      </p:sp>
      <p:sp>
        <p:nvSpPr>
          <p:cNvPr id="17" name="Undertittel 16">
            <a:extLst>
              <a:ext uri="{FF2B5EF4-FFF2-40B4-BE49-F238E27FC236}">
                <a16:creationId xmlns:a16="http://schemas.microsoft.com/office/drawing/2014/main" id="{9EF534AE-3680-A2B8-3353-C2C333000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4356" y="3816527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nb-NO" dirty="0"/>
              <a:t>Samhandlingsarena #18 </a:t>
            </a:r>
          </a:p>
          <a:p>
            <a:pPr lvl="1"/>
            <a:endParaRPr lang="nb-NO" dirty="0">
              <a:ea typeface="Calibri"/>
              <a:cs typeface="Calibri"/>
            </a:endParaRPr>
          </a:p>
          <a:p>
            <a:pPr lvl="1"/>
            <a:r>
              <a:rPr lang="nb-NO" dirty="0">
                <a:ea typeface="Calibri"/>
                <a:cs typeface="Calibri"/>
              </a:rPr>
              <a:t>V Agathe Tørris, daglig leder NORSTELLA</a:t>
            </a:r>
          </a:p>
        </p:txBody>
      </p:sp>
    </p:spTree>
    <p:extLst>
      <p:ext uri="{BB962C8B-B14F-4D97-AF65-F5344CB8AC3E}">
        <p14:creationId xmlns:p14="http://schemas.microsoft.com/office/powerpoint/2010/main" val="245738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C3A122-3AF2-56C3-5301-8E23FF01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innovativ brobygger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274C16-16BF-D2E7-9C62-2E98F5C65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Etablert i 2003 (med røtter til 1994 – Norsk EDIPRO /1973) 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>
                <a:latin typeface="Calibri"/>
                <a:ea typeface="Calibri"/>
                <a:cs typeface="Calibri"/>
              </a:rPr>
              <a:t>Samfunnsgagnlig, næringsdrivende virksomhet (non-</a:t>
            </a:r>
            <a:r>
              <a:rPr lang="nb-NO" dirty="0" err="1">
                <a:latin typeface="Calibri"/>
                <a:ea typeface="Calibri"/>
                <a:cs typeface="Calibri"/>
              </a:rPr>
              <a:t>profit</a:t>
            </a:r>
            <a:r>
              <a:rPr lang="nb-NO" dirty="0">
                <a:latin typeface="Calibri"/>
                <a:ea typeface="Calibri"/>
                <a:cs typeface="Calibri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Finansiert av medlemmer og oppgaver (NODI)</a:t>
            </a:r>
            <a:b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Formål: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Flest mulige private og offentlige virksomheter skal kunne samhandle elektronisk i et sømløst, sikkert teknologisk miljø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Nøytral aktør og katalysator for samhandling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Innenfor og på tvers av bransjer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Mellom offentlig og privat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182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2B9884-99AF-8DAD-789E-2B20E3EF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av våre faggrupper og prosjekter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78E0CC-058B-F847-BCF0-D59309128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endParaRPr lang="nb-NO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b-NO" dirty="0"/>
              <a:t>Internasjonal handelsforenkling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b-NO" dirty="0"/>
              <a:t>Digitale toppledere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b-NO" dirty="0"/>
              <a:t>Regnskapssystemforum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b-NO" dirty="0" err="1"/>
              <a:t>Oxalis</a:t>
            </a:r>
            <a:r>
              <a:rPr lang="nb-NO" dirty="0"/>
              <a:t> </a:t>
            </a:r>
            <a:r>
              <a:rPr lang="nb-NO" dirty="0" err="1"/>
              <a:t>Community</a:t>
            </a:r>
            <a:r>
              <a:rPr lang="nb-NO" dirty="0"/>
              <a:t> </a:t>
            </a:r>
          </a:p>
          <a:p>
            <a:endParaRPr lang="nb-NO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b-NO" dirty="0"/>
              <a:t>eCMR – digitalisering av veifraktbrev for eksport av norsk sjømat (prosjekt)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b-NO" dirty="0"/>
              <a:t>Fellesmelding standard for deklarasjonsdata (prosjekt)</a:t>
            </a:r>
          </a:p>
        </p:txBody>
      </p:sp>
    </p:spTree>
    <p:extLst>
      <p:ext uri="{BB962C8B-B14F-4D97-AF65-F5344CB8AC3E}">
        <p14:creationId xmlns:p14="http://schemas.microsoft.com/office/powerpoint/2010/main" val="57405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74DD31-FE77-D200-0024-D27184BB8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Organisasjon og økosystem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5ED1957-3799-65F8-FACB-0169D31DD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51" t="30832" r="24907" b="30143"/>
          <a:stretch/>
        </p:blipFill>
        <p:spPr>
          <a:xfrm>
            <a:off x="949113" y="2009012"/>
            <a:ext cx="4656415" cy="19565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054EC13-F0A2-5FFB-9A30-22913DF7A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29" t="17596" r="14537" b="36261"/>
          <a:stretch/>
        </p:blipFill>
        <p:spPr>
          <a:xfrm>
            <a:off x="5700306" y="1663846"/>
            <a:ext cx="6089613" cy="223141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5DA25D8-005A-72C2-EA21-A9F971E46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51" t="13841" r="24907" b="74820"/>
          <a:stretch/>
        </p:blipFill>
        <p:spPr>
          <a:xfrm>
            <a:off x="870666" y="1572345"/>
            <a:ext cx="4797174" cy="585666"/>
          </a:xfrm>
          <a:prstGeom prst="rect">
            <a:avLst/>
          </a:prstGeom>
        </p:spPr>
      </p:pic>
      <p:pic>
        <p:nvPicPr>
          <p:cNvPr id="9" name="Image 8" descr="Une image contenant Visage humain, portrait, sourire, personne&#10;&#10;Description générée automatiquement">
            <a:extLst>
              <a:ext uri="{FF2B5EF4-FFF2-40B4-BE49-F238E27FC236}">
                <a16:creationId xmlns:a16="http://schemas.microsoft.com/office/drawing/2014/main" id="{6B405D4D-D61C-DD98-F285-CF787A3FE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3" y="4684004"/>
            <a:ext cx="1573598" cy="157359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3E6DB66-4941-3A1E-803D-B3D786D6E273}"/>
              </a:ext>
            </a:extLst>
          </p:cNvPr>
          <p:cNvSpPr txBox="1"/>
          <p:nvPr/>
        </p:nvSpPr>
        <p:spPr>
          <a:xfrm>
            <a:off x="1997780" y="4213580"/>
            <a:ext cx="4267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bg1">
                    <a:lumMod val="50000"/>
                  </a:schemeClr>
                </a:solidFill>
              </a:rPr>
              <a:t>NETTVERKSGRUPPELEDERE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BED6735-1A5F-B0F7-6D7F-424F623BE3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284" t="30889" r="14537" b="42107"/>
          <a:stretch/>
        </p:blipFill>
        <p:spPr>
          <a:xfrm>
            <a:off x="4470481" y="4684004"/>
            <a:ext cx="2053674" cy="1626461"/>
          </a:xfrm>
          <a:prstGeom prst="rect">
            <a:avLst/>
          </a:prstGeom>
        </p:spPr>
      </p:pic>
      <p:pic>
        <p:nvPicPr>
          <p:cNvPr id="17" name="Image 16" descr="Une image contenant Visage humain, verres, sourire, portrait&#10;&#10;Description générée automatiquement">
            <a:extLst>
              <a:ext uri="{FF2B5EF4-FFF2-40B4-BE49-F238E27FC236}">
                <a16:creationId xmlns:a16="http://schemas.microsoft.com/office/drawing/2014/main" id="{3D1A2954-F2DE-316E-E620-A373AB874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22" y="4684004"/>
            <a:ext cx="1557243" cy="155724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B2B13F5A-A2BE-9A2A-2448-0815DA8880A1}"/>
              </a:ext>
            </a:extLst>
          </p:cNvPr>
          <p:cNvSpPr txBox="1"/>
          <p:nvPr/>
        </p:nvSpPr>
        <p:spPr>
          <a:xfrm>
            <a:off x="688623" y="6295939"/>
            <a:ext cx="16593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dirty="0">
                <a:solidFill>
                  <a:schemeClr val="bg1">
                    <a:lumMod val="50000"/>
                  </a:schemeClr>
                </a:solidFill>
                <a:latin typeface="Amasis MT Pro" panose="020F0502020204030204" pitchFamily="18" charset="0"/>
              </a:rPr>
              <a:t>Lise Arvesen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D642CBA-0739-6C33-15E8-2536095BB7FA}"/>
              </a:ext>
            </a:extLst>
          </p:cNvPr>
          <p:cNvSpPr txBox="1"/>
          <p:nvPr/>
        </p:nvSpPr>
        <p:spPr>
          <a:xfrm>
            <a:off x="4470481" y="6295939"/>
            <a:ext cx="16593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dirty="0">
                <a:solidFill>
                  <a:schemeClr val="bg1">
                    <a:lumMod val="50000"/>
                  </a:schemeClr>
                </a:solidFill>
                <a:latin typeface="Amasis MT Pro" panose="020F0502020204030204" pitchFamily="18" charset="0"/>
              </a:rPr>
              <a:t>Håkon Olderbakk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5C08F1A-8DD0-DB64-7F08-696262A091D7}"/>
              </a:ext>
            </a:extLst>
          </p:cNvPr>
          <p:cNvSpPr txBox="1"/>
          <p:nvPr/>
        </p:nvSpPr>
        <p:spPr>
          <a:xfrm>
            <a:off x="2529022" y="6295939"/>
            <a:ext cx="1659384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1500" dirty="0">
                <a:solidFill>
                  <a:schemeClr val="bg1">
                    <a:lumMod val="50000"/>
                  </a:schemeClr>
                </a:solidFill>
                <a:latin typeface="Amasis MT Pro"/>
              </a:rPr>
              <a:t>Grete Astad</a:t>
            </a:r>
            <a:endParaRPr lang="nb-NO" sz="1500" dirty="0">
              <a:solidFill>
                <a:schemeClr val="bg1">
                  <a:lumMod val="50000"/>
                </a:schemeClr>
              </a:solidFill>
              <a:latin typeface="Amasis MT Pro" panose="020F05020202040302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38DBBB6-38A4-E87F-0566-EE04565CD0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7095" y="4660412"/>
            <a:ext cx="436898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2B9884-99AF-8DAD-789E-2B20E3EF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Medlemskap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78E0CC-058B-F847-BCF0-D59309128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endParaRPr lang="nb-NO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nb-NO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F815C647-1B9A-0BB4-5D8A-3005737A2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55" y="2298612"/>
            <a:ext cx="3942785" cy="27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E5C213FF-0D0B-2E30-A89B-EDDB38F25B6B}"/>
              </a:ext>
            </a:extLst>
          </p:cNvPr>
          <p:cNvSpPr txBox="1">
            <a:spLocks/>
          </p:cNvSpPr>
          <p:nvPr/>
        </p:nvSpPr>
        <p:spPr>
          <a:xfrm>
            <a:off x="990600" y="1843088"/>
            <a:ext cx="56924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orstella Brødteks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nb-NO" dirty="0"/>
              <a:t>NORSTELLA PLUSS MEDLEMSKAP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19 000 NOK / år, fordelt på to ganger i året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b-NO" dirty="0"/>
              <a:t>NORSTELLA MEDLEMSKAP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 	9 500 NOK / år</a:t>
            </a:r>
          </a:p>
          <a:p>
            <a:pPr lvl="1"/>
            <a:endParaRPr lang="nb-NO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b-NO" dirty="0"/>
              <a:t>Personlig medlemskap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1 995 NOK / år</a:t>
            </a:r>
          </a:p>
        </p:txBody>
      </p:sp>
    </p:spTree>
    <p:extLst>
      <p:ext uri="{BB962C8B-B14F-4D97-AF65-F5344CB8AC3E}">
        <p14:creationId xmlns:p14="http://schemas.microsoft.com/office/powerpoint/2010/main" val="3769677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l__16_9" id="{C0E57EEE-8D24-4916-BFF6-8295AD3ED2B2}" vid="{A2C97A00-15CA-44DB-95A5-8C6B7E219B2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70439d-6ccc-49b0-b65d-4397afc189c1">
      <Terms xmlns="http://schemas.microsoft.com/office/infopath/2007/PartnerControls"/>
    </lcf76f155ced4ddcb4097134ff3c332f>
    <TaxCatchAll xmlns="80e835c4-551e-4876-b4fc-24ce8fc1a2f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A59A2986BC87C438DE22EE210D7EBC7" ma:contentTypeVersion="12" ma:contentTypeDescription="Opprett et nytt dokument." ma:contentTypeScope="" ma:versionID="ef8115253647c635669c6df83a41b715">
  <xsd:schema xmlns:xsd="http://www.w3.org/2001/XMLSchema" xmlns:xs="http://www.w3.org/2001/XMLSchema" xmlns:p="http://schemas.microsoft.com/office/2006/metadata/properties" xmlns:ns2="6870439d-6ccc-49b0-b65d-4397afc189c1" xmlns:ns3="80e835c4-551e-4876-b4fc-24ce8fc1a2f4" targetNamespace="http://schemas.microsoft.com/office/2006/metadata/properties" ma:root="true" ma:fieldsID="ae7a296dfab50e1fbeb0739a05454907" ns2:_="" ns3:_="">
    <xsd:import namespace="6870439d-6ccc-49b0-b65d-4397afc189c1"/>
    <xsd:import namespace="80e835c4-551e-4876-b4fc-24ce8fc1a2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70439d-6ccc-49b0-b65d-4397afc189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emerkelapper" ma:readOnly="false" ma:fieldId="{5cf76f15-5ced-4ddc-b409-7134ff3c332f}" ma:taxonomyMulti="true" ma:sspId="53ac7b7e-8fcb-443e-82a4-9bfbac99ce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835c4-551e-4876-b4fc-24ce8fc1a2f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e6830155-244f-4839-a7cb-928e86f514e3}" ma:internalName="TaxCatchAll" ma:showField="CatchAllData" ma:web="80e835c4-551e-4876-b4fc-24ce8fc1a2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6DAA96-D722-4E11-B272-C1FE56A5361A}">
  <ds:schemaRefs>
    <ds:schemaRef ds:uri="http://schemas.microsoft.com/office/2006/metadata/properties"/>
    <ds:schemaRef ds:uri="http://schemas.microsoft.com/office/infopath/2007/PartnerControls"/>
    <ds:schemaRef ds:uri="6870439d-6ccc-49b0-b65d-4397afc189c1"/>
    <ds:schemaRef ds:uri="80e835c4-551e-4876-b4fc-24ce8fc1a2f4"/>
  </ds:schemaRefs>
</ds:datastoreItem>
</file>

<file path=customXml/itemProps2.xml><?xml version="1.0" encoding="utf-8"?>
<ds:datastoreItem xmlns:ds="http://schemas.openxmlformats.org/officeDocument/2006/customXml" ds:itemID="{CACD871F-4C72-43B5-A864-7D9BCF7F34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70439d-6ccc-49b0-b65d-4397afc189c1"/>
    <ds:schemaRef ds:uri="80e835c4-551e-4876-b4fc-24ce8fc1a2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5F9C87-BF04-40FD-9A2F-84C38262C3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262</Words>
  <Application>Microsoft Office PowerPoint</Application>
  <PresentationFormat>Widescreen</PresentationFormat>
  <Paragraphs>42</Paragraphs>
  <Slides>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6" baseType="lpstr">
      <vt:lpstr>Office-tema</vt:lpstr>
      <vt:lpstr>NORSTELLA</vt:lpstr>
      <vt:lpstr>En innovativ brobygger</vt:lpstr>
      <vt:lpstr>Noen av våre faggrupper og prosjekter</vt:lpstr>
      <vt:lpstr>Organisasjon og økosystem</vt:lpstr>
      <vt:lpstr>Medlemskap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EK H</dc:creator>
  <cp:lastModifiedBy>Agathe Tørris</cp:lastModifiedBy>
  <cp:revision>19</cp:revision>
  <dcterms:created xsi:type="dcterms:W3CDTF">2023-04-12T09:48:39Z</dcterms:created>
  <dcterms:modified xsi:type="dcterms:W3CDTF">2023-09-27T13:15:25Z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0x010100DA59A2986BC87C438DE22EE210D7EBC7</vt:lpwstr>
  </property>
  <property fmtid="{D5CDD505-2E9C-101B-9397-08002B2CF9AE}" pid="3" name="MediaServiceImageTags">
    <vt:lpwstr/>
  </property>
</Properties>
</file>